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3.xml" ContentType="application/vnd.openxmlformats-officedocument.presentationml.slideMaster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11.xml" ContentType="application/vnd.openxmlformats-officedocument.theme+xml"/>
  <Override PartName="/ppt/theme/theme6.xml" ContentType="application/vnd.openxmlformats-officedocument.theme+xml"/>
  <Override PartName="/ppt/theme/theme12.xml" ContentType="application/vnd.openxmlformats-officedocument.theme+xml"/>
  <Override PartName="/ppt/theme/theme7.xml" ContentType="application/vnd.openxmlformats-officedocument.theme+xml"/>
  <Override PartName="/ppt/theme/theme13.xml" ContentType="application/vnd.openxmlformats-officedocument.theme+xml"/>
  <Override PartName="/ppt/_rels/presentation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5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18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57.xml.rels" ContentType="application/vnd.openxmlformats-package.relationships+xml"/>
  <Override PartName="/ppt/slideLayouts/slideLayout124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media/image25.png" ContentType="image/png"/>
  <Override PartName="/ppt/media/image19.jpeg" ContentType="image/jpe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2.jpeg" ContentType="image/jpeg"/>
  <Override PartName="/ppt/media/image36.jpeg" ContentType="image/jpeg"/>
  <Override PartName="/ppt/media/image18.png" ContentType="image/png"/>
  <Override PartName="/ppt/media/image17.png" ContentType="image/png"/>
  <Override PartName="/ppt/media/image7.png" ContentType="image/png"/>
  <Override PartName="/ppt/media/image32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39.jpeg" ContentType="image/jpeg"/>
  <Override PartName="/ppt/media/image9.png" ContentType="image/png"/>
  <Override PartName="/ppt/media/image28.png" ContentType="image/png"/>
  <Override PartName="/ppt/media/image37.jpeg" ContentType="image/jpeg"/>
  <Override PartName="/ppt/media/image30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media/image12.jpeg" ContentType="image/jpe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1.png" ContentType="image/png"/>
  <Override PartName="/ppt/media/image1.png" ContentType="image/png"/>
  <Override PartName="/ppt/media/image11.jpeg" ContentType="image/jpeg"/>
  <Override PartName="/ppt/media/image24.png" ContentType="image/png"/>
  <Override PartName="/ppt/media/image10.jpeg" ContentType="image/jpeg"/>
  <Override PartName="/ppt/media/image14.png" ContentType="image/png"/>
  <Override PartName="/ppt/media/image15.png" ContentType="image/png"/>
  <Override PartName="/ppt/media/image16.jpeg" ContentType="image/jpe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</p:sld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" Target="slides/slide1.xml"/><Relationship Id="rId18" Type="http://schemas.openxmlformats.org/officeDocument/2006/relationships/slide" Target="slides/slide2.xml"/><Relationship Id="rId19" Type="http://schemas.openxmlformats.org/officeDocument/2006/relationships/slide" Target="slides/slide3.xml"/><Relationship Id="rId20" Type="http://schemas.openxmlformats.org/officeDocument/2006/relationships/slide" Target="slides/slide4.xml"/><Relationship Id="rId21" Type="http://schemas.openxmlformats.org/officeDocument/2006/relationships/slide" Target="slides/slide5.xml"/><Relationship Id="rId22" Type="http://schemas.openxmlformats.org/officeDocument/2006/relationships/slide" Target="slides/slide6.xml"/><Relationship Id="rId23" Type="http://schemas.openxmlformats.org/officeDocument/2006/relationships/slide" Target="slides/slide7.xml"/><Relationship Id="rId24" Type="http://schemas.openxmlformats.org/officeDocument/2006/relationships/slide" Target="slides/slide8.xml"/><Relationship Id="rId25" Type="http://schemas.openxmlformats.org/officeDocument/2006/relationships/slide" Target="slides/slide9.xml"/><Relationship Id="rId26" Type="http://schemas.openxmlformats.org/officeDocument/2006/relationships/slide" Target="slides/slide10.xml"/><Relationship Id="rId27" Type="http://schemas.openxmlformats.org/officeDocument/2006/relationships/slide" Target="slides/slide11.xml"/><Relationship Id="rId28" Type="http://schemas.openxmlformats.org/officeDocument/2006/relationships/slide" Target="slides/slide12.xml"/><Relationship Id="rId29" Type="http://schemas.openxmlformats.org/officeDocument/2006/relationships/slide" Target="slides/slide13.xml"/><Relationship Id="rId30" Type="http://schemas.openxmlformats.org/officeDocument/2006/relationships/slide" Target="slides/slide14.xml"/><Relationship Id="rId31" Type="http://schemas.openxmlformats.org/officeDocument/2006/relationships/slide" Target="slides/slide15.xml"/><Relationship Id="rId32" Type="http://schemas.openxmlformats.org/officeDocument/2006/relationships/slide" Target="slides/slide16.xml"/><Relationship Id="rId33" Type="http://schemas.openxmlformats.org/officeDocument/2006/relationships/slide" Target="slides/slide17.xml"/><Relationship Id="rId34" Type="http://schemas.openxmlformats.org/officeDocument/2006/relationships/slide" Target="slides/slide18.xml"/><Relationship Id="rId35" Type="http://schemas.openxmlformats.org/officeDocument/2006/relationships/slide" Target="slides/slide19.xml"/><Relationship Id="rId36" Type="http://schemas.openxmlformats.org/officeDocument/2006/relationships/slide" Target="slides/slide20.xml"/><Relationship Id="rId37" Type="http://schemas.openxmlformats.org/officeDocument/2006/relationships/slide" Target="slides/slide21.xml"/><Relationship Id="rId38" Type="http://schemas.openxmlformats.org/officeDocument/2006/relationships/slide" Target="slides/slide2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0" y="358200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6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63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subTitle"/>
          </p:nvPr>
        </p:nvSpPr>
        <p:spPr>
          <a:xfrm>
            <a:off x="0" y="5927400"/>
            <a:ext cx="12191760" cy="1371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6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68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69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7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72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73" name="PlaceHolder 4"/>
          <p:cNvSpPr>
            <a:spLocks noGrp="1"/>
          </p:cNvSpPr>
          <p:nvPr>
            <p:ph type="body"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7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76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77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7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80" name="PlaceHolder 3"/>
          <p:cNvSpPr>
            <a:spLocks noGrp="1"/>
          </p:cNvSpPr>
          <p:nvPr>
            <p:ph type="body"/>
          </p:nvPr>
        </p:nvSpPr>
        <p:spPr>
          <a:xfrm>
            <a:off x="0" y="358200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8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83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84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85" name="PlaceHolder 5"/>
          <p:cNvSpPr>
            <a:spLocks noGrp="1"/>
          </p:cNvSpPr>
          <p:nvPr>
            <p:ph type="body"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8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88" name="PlaceHolder 3"/>
          <p:cNvSpPr>
            <a:spLocks noGrp="1"/>
          </p:cNvSpPr>
          <p:nvPr>
            <p:ph type="body"/>
          </p:nvPr>
        </p:nvSpPr>
        <p:spPr>
          <a:xfrm>
            <a:off x="4122000" y="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89" name="PlaceHolder 4"/>
          <p:cNvSpPr>
            <a:spLocks noGrp="1"/>
          </p:cNvSpPr>
          <p:nvPr>
            <p:ph type="body"/>
          </p:nvPr>
        </p:nvSpPr>
        <p:spPr>
          <a:xfrm>
            <a:off x="8244360" y="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90" name="PlaceHolder 5"/>
          <p:cNvSpPr>
            <a:spLocks noGrp="1"/>
          </p:cNvSpPr>
          <p:nvPr>
            <p:ph type="body"/>
          </p:nvPr>
        </p:nvSpPr>
        <p:spPr>
          <a:xfrm>
            <a:off x="0" y="358200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91" name="PlaceHolder 6"/>
          <p:cNvSpPr>
            <a:spLocks noGrp="1"/>
          </p:cNvSpPr>
          <p:nvPr>
            <p:ph type="body"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92" name="PlaceHolder 7"/>
          <p:cNvSpPr>
            <a:spLocks noGrp="1"/>
          </p:cNvSpPr>
          <p:nvPr>
            <p:ph type="body"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00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0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0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05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/>
          </p:cNvSpPr>
          <p:nvPr>
            <p:ph type="subTitle"/>
          </p:nvPr>
        </p:nvSpPr>
        <p:spPr>
          <a:xfrm>
            <a:off x="0" y="5927400"/>
            <a:ext cx="12191760" cy="1371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0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10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11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1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14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15" name="PlaceHolder 4"/>
          <p:cNvSpPr>
            <a:spLocks noGrp="1"/>
          </p:cNvSpPr>
          <p:nvPr>
            <p:ph type="body"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1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18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19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2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22" name="PlaceHolder 3"/>
          <p:cNvSpPr>
            <a:spLocks noGrp="1"/>
          </p:cNvSpPr>
          <p:nvPr>
            <p:ph type="body"/>
          </p:nvPr>
        </p:nvSpPr>
        <p:spPr>
          <a:xfrm>
            <a:off x="0" y="358200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2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25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26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27" name="PlaceHolder 5"/>
          <p:cNvSpPr>
            <a:spLocks noGrp="1"/>
          </p:cNvSpPr>
          <p:nvPr>
            <p:ph type="body"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122000" y="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8244360" y="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0" y="358200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30" name="PlaceHolder 3"/>
          <p:cNvSpPr>
            <a:spLocks noGrp="1"/>
          </p:cNvSpPr>
          <p:nvPr>
            <p:ph type="body"/>
          </p:nvPr>
        </p:nvSpPr>
        <p:spPr>
          <a:xfrm>
            <a:off x="4122000" y="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31" name="PlaceHolder 4"/>
          <p:cNvSpPr>
            <a:spLocks noGrp="1"/>
          </p:cNvSpPr>
          <p:nvPr>
            <p:ph type="body"/>
          </p:nvPr>
        </p:nvSpPr>
        <p:spPr>
          <a:xfrm>
            <a:off x="8244360" y="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32" name="PlaceHolder 5"/>
          <p:cNvSpPr>
            <a:spLocks noGrp="1"/>
          </p:cNvSpPr>
          <p:nvPr>
            <p:ph type="body"/>
          </p:nvPr>
        </p:nvSpPr>
        <p:spPr>
          <a:xfrm>
            <a:off x="0" y="358200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33" name="PlaceHolder 6"/>
          <p:cNvSpPr>
            <a:spLocks noGrp="1"/>
          </p:cNvSpPr>
          <p:nvPr>
            <p:ph type="body"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34" name="PlaceHolder 7"/>
          <p:cNvSpPr>
            <a:spLocks noGrp="1"/>
          </p:cNvSpPr>
          <p:nvPr>
            <p:ph type="body"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53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5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5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58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laceHolder 1"/>
          <p:cNvSpPr>
            <a:spLocks noGrp="1"/>
          </p:cNvSpPr>
          <p:nvPr>
            <p:ph type="subTitle"/>
          </p:nvPr>
        </p:nvSpPr>
        <p:spPr>
          <a:xfrm>
            <a:off x="0" y="5927400"/>
            <a:ext cx="12191760" cy="1371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6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63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64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6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67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68" name="PlaceHolder 4"/>
          <p:cNvSpPr>
            <a:spLocks noGrp="1"/>
          </p:cNvSpPr>
          <p:nvPr>
            <p:ph type="body"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7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71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72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7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75" name="PlaceHolder 3"/>
          <p:cNvSpPr>
            <a:spLocks noGrp="1"/>
          </p:cNvSpPr>
          <p:nvPr>
            <p:ph type="body"/>
          </p:nvPr>
        </p:nvSpPr>
        <p:spPr>
          <a:xfrm>
            <a:off x="0" y="358200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7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78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79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80" name="PlaceHolder 5"/>
          <p:cNvSpPr>
            <a:spLocks noGrp="1"/>
          </p:cNvSpPr>
          <p:nvPr>
            <p:ph type="body"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8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83" name="PlaceHolder 3"/>
          <p:cNvSpPr>
            <a:spLocks noGrp="1"/>
          </p:cNvSpPr>
          <p:nvPr>
            <p:ph type="body"/>
          </p:nvPr>
        </p:nvSpPr>
        <p:spPr>
          <a:xfrm>
            <a:off x="4122000" y="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84" name="PlaceHolder 4"/>
          <p:cNvSpPr>
            <a:spLocks noGrp="1"/>
          </p:cNvSpPr>
          <p:nvPr>
            <p:ph type="body"/>
          </p:nvPr>
        </p:nvSpPr>
        <p:spPr>
          <a:xfrm>
            <a:off x="8244360" y="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85" name="PlaceHolder 5"/>
          <p:cNvSpPr>
            <a:spLocks noGrp="1"/>
          </p:cNvSpPr>
          <p:nvPr>
            <p:ph type="body"/>
          </p:nvPr>
        </p:nvSpPr>
        <p:spPr>
          <a:xfrm>
            <a:off x="0" y="358200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86" name="PlaceHolder 6"/>
          <p:cNvSpPr>
            <a:spLocks noGrp="1"/>
          </p:cNvSpPr>
          <p:nvPr>
            <p:ph type="body"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87" name="PlaceHolder 7"/>
          <p:cNvSpPr>
            <a:spLocks noGrp="1"/>
          </p:cNvSpPr>
          <p:nvPr>
            <p:ph type="body"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9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9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9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00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PlaceHolder 1"/>
          <p:cNvSpPr>
            <a:spLocks noGrp="1"/>
          </p:cNvSpPr>
          <p:nvPr>
            <p:ph type="subTitle"/>
          </p:nvPr>
        </p:nvSpPr>
        <p:spPr>
          <a:xfrm>
            <a:off x="0" y="5927400"/>
            <a:ext cx="12191760" cy="1371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0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05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06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0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09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10" name="PlaceHolder 4"/>
          <p:cNvSpPr>
            <a:spLocks noGrp="1"/>
          </p:cNvSpPr>
          <p:nvPr>
            <p:ph type="body"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1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13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14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1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17" name="PlaceHolder 3"/>
          <p:cNvSpPr>
            <a:spLocks noGrp="1"/>
          </p:cNvSpPr>
          <p:nvPr>
            <p:ph type="body"/>
          </p:nvPr>
        </p:nvSpPr>
        <p:spPr>
          <a:xfrm>
            <a:off x="0" y="358200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1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20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21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22" name="PlaceHolder 5"/>
          <p:cNvSpPr>
            <a:spLocks noGrp="1"/>
          </p:cNvSpPr>
          <p:nvPr>
            <p:ph type="body"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2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25" name="PlaceHolder 3"/>
          <p:cNvSpPr>
            <a:spLocks noGrp="1"/>
          </p:cNvSpPr>
          <p:nvPr>
            <p:ph type="body"/>
          </p:nvPr>
        </p:nvSpPr>
        <p:spPr>
          <a:xfrm>
            <a:off x="4122000" y="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26" name="PlaceHolder 4"/>
          <p:cNvSpPr>
            <a:spLocks noGrp="1"/>
          </p:cNvSpPr>
          <p:nvPr>
            <p:ph type="body"/>
          </p:nvPr>
        </p:nvSpPr>
        <p:spPr>
          <a:xfrm>
            <a:off x="8244360" y="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27" name="PlaceHolder 5"/>
          <p:cNvSpPr>
            <a:spLocks noGrp="1"/>
          </p:cNvSpPr>
          <p:nvPr>
            <p:ph type="body"/>
          </p:nvPr>
        </p:nvSpPr>
        <p:spPr>
          <a:xfrm>
            <a:off x="0" y="358200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28" name="PlaceHolder 6"/>
          <p:cNvSpPr>
            <a:spLocks noGrp="1"/>
          </p:cNvSpPr>
          <p:nvPr>
            <p:ph type="body"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29" name="PlaceHolder 7"/>
          <p:cNvSpPr>
            <a:spLocks noGrp="1"/>
          </p:cNvSpPr>
          <p:nvPr>
            <p:ph type="body"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33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3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3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38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PlaceHolder 1"/>
          <p:cNvSpPr>
            <a:spLocks noGrp="1"/>
          </p:cNvSpPr>
          <p:nvPr>
            <p:ph type="subTitle"/>
          </p:nvPr>
        </p:nvSpPr>
        <p:spPr>
          <a:xfrm>
            <a:off x="0" y="5927400"/>
            <a:ext cx="12191760" cy="1371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4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43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44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4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47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48" name="PlaceHolder 4"/>
          <p:cNvSpPr>
            <a:spLocks noGrp="1"/>
          </p:cNvSpPr>
          <p:nvPr>
            <p:ph type="body"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5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51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52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5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55" name="PlaceHolder 3"/>
          <p:cNvSpPr>
            <a:spLocks noGrp="1"/>
          </p:cNvSpPr>
          <p:nvPr>
            <p:ph type="body"/>
          </p:nvPr>
        </p:nvSpPr>
        <p:spPr>
          <a:xfrm>
            <a:off x="0" y="358200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5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58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59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60" name="PlaceHolder 5"/>
          <p:cNvSpPr>
            <a:spLocks noGrp="1"/>
          </p:cNvSpPr>
          <p:nvPr>
            <p:ph type="body"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6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63" name="PlaceHolder 3"/>
          <p:cNvSpPr>
            <a:spLocks noGrp="1"/>
          </p:cNvSpPr>
          <p:nvPr>
            <p:ph type="body"/>
          </p:nvPr>
        </p:nvSpPr>
        <p:spPr>
          <a:xfrm>
            <a:off x="4122000" y="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64" name="PlaceHolder 4"/>
          <p:cNvSpPr>
            <a:spLocks noGrp="1"/>
          </p:cNvSpPr>
          <p:nvPr>
            <p:ph type="body"/>
          </p:nvPr>
        </p:nvSpPr>
        <p:spPr>
          <a:xfrm>
            <a:off x="8244360" y="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65" name="PlaceHolder 5"/>
          <p:cNvSpPr>
            <a:spLocks noGrp="1"/>
          </p:cNvSpPr>
          <p:nvPr>
            <p:ph type="body"/>
          </p:nvPr>
        </p:nvSpPr>
        <p:spPr>
          <a:xfrm>
            <a:off x="0" y="358200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66" name="PlaceHolder 6"/>
          <p:cNvSpPr>
            <a:spLocks noGrp="1"/>
          </p:cNvSpPr>
          <p:nvPr>
            <p:ph type="body"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67" name="PlaceHolder 7"/>
          <p:cNvSpPr>
            <a:spLocks noGrp="1"/>
          </p:cNvSpPr>
          <p:nvPr>
            <p:ph type="body"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84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8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8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89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PlaceHolder 1"/>
          <p:cNvSpPr>
            <a:spLocks noGrp="1"/>
          </p:cNvSpPr>
          <p:nvPr>
            <p:ph type="subTitle"/>
          </p:nvPr>
        </p:nvSpPr>
        <p:spPr>
          <a:xfrm>
            <a:off x="0" y="5927400"/>
            <a:ext cx="12191760" cy="1371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9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94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95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9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98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99" name="PlaceHolder 4"/>
          <p:cNvSpPr>
            <a:spLocks noGrp="1"/>
          </p:cNvSpPr>
          <p:nvPr>
            <p:ph type="body"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02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03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0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06" name="PlaceHolder 3"/>
          <p:cNvSpPr>
            <a:spLocks noGrp="1"/>
          </p:cNvSpPr>
          <p:nvPr>
            <p:ph type="body"/>
          </p:nvPr>
        </p:nvSpPr>
        <p:spPr>
          <a:xfrm>
            <a:off x="0" y="358200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0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09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10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11" name="PlaceHolder 5"/>
          <p:cNvSpPr>
            <a:spLocks noGrp="1"/>
          </p:cNvSpPr>
          <p:nvPr>
            <p:ph type="body"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1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14" name="PlaceHolder 3"/>
          <p:cNvSpPr>
            <a:spLocks noGrp="1"/>
          </p:cNvSpPr>
          <p:nvPr>
            <p:ph type="body"/>
          </p:nvPr>
        </p:nvSpPr>
        <p:spPr>
          <a:xfrm>
            <a:off x="4122000" y="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15" name="PlaceHolder 4"/>
          <p:cNvSpPr>
            <a:spLocks noGrp="1"/>
          </p:cNvSpPr>
          <p:nvPr>
            <p:ph type="body"/>
          </p:nvPr>
        </p:nvSpPr>
        <p:spPr>
          <a:xfrm>
            <a:off x="8244360" y="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16" name="PlaceHolder 5"/>
          <p:cNvSpPr>
            <a:spLocks noGrp="1"/>
          </p:cNvSpPr>
          <p:nvPr>
            <p:ph type="body"/>
          </p:nvPr>
        </p:nvSpPr>
        <p:spPr>
          <a:xfrm>
            <a:off x="0" y="358200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17" name="PlaceHolder 6"/>
          <p:cNvSpPr>
            <a:spLocks noGrp="1"/>
          </p:cNvSpPr>
          <p:nvPr>
            <p:ph type="body"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18" name="PlaceHolder 7"/>
          <p:cNvSpPr>
            <a:spLocks noGrp="1"/>
          </p:cNvSpPr>
          <p:nvPr>
            <p:ph type="body"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33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3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3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38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PlaceHolder 1"/>
          <p:cNvSpPr>
            <a:spLocks noGrp="1"/>
          </p:cNvSpPr>
          <p:nvPr>
            <p:ph type="subTitle"/>
          </p:nvPr>
        </p:nvSpPr>
        <p:spPr>
          <a:xfrm>
            <a:off x="0" y="5927400"/>
            <a:ext cx="12191760" cy="1371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4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43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44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4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47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48" name="PlaceHolder 4"/>
          <p:cNvSpPr>
            <a:spLocks noGrp="1"/>
          </p:cNvSpPr>
          <p:nvPr>
            <p:ph type="body"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5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51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52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5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55" name="PlaceHolder 3"/>
          <p:cNvSpPr>
            <a:spLocks noGrp="1"/>
          </p:cNvSpPr>
          <p:nvPr>
            <p:ph type="body"/>
          </p:nvPr>
        </p:nvSpPr>
        <p:spPr>
          <a:xfrm>
            <a:off x="0" y="358200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5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58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59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60" name="PlaceHolder 5"/>
          <p:cNvSpPr>
            <a:spLocks noGrp="1"/>
          </p:cNvSpPr>
          <p:nvPr>
            <p:ph type="body"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subTitle"/>
          </p:nvPr>
        </p:nvSpPr>
        <p:spPr>
          <a:xfrm>
            <a:off x="0" y="5927400"/>
            <a:ext cx="12191760" cy="1371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6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63" name="PlaceHolder 3"/>
          <p:cNvSpPr>
            <a:spLocks noGrp="1"/>
          </p:cNvSpPr>
          <p:nvPr>
            <p:ph type="body"/>
          </p:nvPr>
        </p:nvSpPr>
        <p:spPr>
          <a:xfrm>
            <a:off x="4122000" y="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64" name="PlaceHolder 4"/>
          <p:cNvSpPr>
            <a:spLocks noGrp="1"/>
          </p:cNvSpPr>
          <p:nvPr>
            <p:ph type="body"/>
          </p:nvPr>
        </p:nvSpPr>
        <p:spPr>
          <a:xfrm>
            <a:off x="8244360" y="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65" name="PlaceHolder 5"/>
          <p:cNvSpPr>
            <a:spLocks noGrp="1"/>
          </p:cNvSpPr>
          <p:nvPr>
            <p:ph type="body"/>
          </p:nvPr>
        </p:nvSpPr>
        <p:spPr>
          <a:xfrm>
            <a:off x="0" y="358200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66" name="PlaceHolder 6"/>
          <p:cNvSpPr>
            <a:spLocks noGrp="1"/>
          </p:cNvSpPr>
          <p:nvPr>
            <p:ph type="body"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67" name="PlaceHolder 7"/>
          <p:cNvSpPr>
            <a:spLocks noGrp="1"/>
          </p:cNvSpPr>
          <p:nvPr>
            <p:ph type="body"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0" y="358200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122000" y="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8244360" y="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body"/>
          </p:nvPr>
        </p:nvSpPr>
        <p:spPr>
          <a:xfrm>
            <a:off x="0" y="358200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1" name="PlaceHolder 6"/>
          <p:cNvSpPr>
            <a:spLocks noGrp="1"/>
          </p:cNvSpPr>
          <p:nvPr>
            <p:ph type="body"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2" name="PlaceHolder 7"/>
          <p:cNvSpPr>
            <a:spLocks noGrp="1"/>
          </p:cNvSpPr>
          <p:nvPr>
            <p:ph type="body"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subTitle"/>
          </p:nvPr>
        </p:nvSpPr>
        <p:spPr>
          <a:xfrm>
            <a:off x="0" y="5927400"/>
            <a:ext cx="12191760" cy="1371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0" y="358200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body"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122000" y="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8244360" y="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7" name="PlaceHolder 5"/>
          <p:cNvSpPr>
            <a:spLocks noGrp="1"/>
          </p:cNvSpPr>
          <p:nvPr>
            <p:ph type="body"/>
          </p:nvPr>
        </p:nvSpPr>
        <p:spPr>
          <a:xfrm>
            <a:off x="0" y="358200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8" name="PlaceHolder 6"/>
          <p:cNvSpPr>
            <a:spLocks noGrp="1"/>
          </p:cNvSpPr>
          <p:nvPr>
            <p:ph type="body"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39" name="PlaceHolder 7"/>
          <p:cNvSpPr>
            <a:spLocks noGrp="1"/>
          </p:cNvSpPr>
          <p:nvPr>
            <p:ph type="body"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ubTitle"/>
          </p:nvPr>
        </p:nvSpPr>
        <p:spPr>
          <a:xfrm>
            <a:off x="0" y="5927400"/>
            <a:ext cx="12191760" cy="1371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0" y="358200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 type="body"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4122000" y="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8244360" y="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5" name="PlaceHolder 5"/>
          <p:cNvSpPr>
            <a:spLocks noGrp="1"/>
          </p:cNvSpPr>
          <p:nvPr>
            <p:ph type="body"/>
          </p:nvPr>
        </p:nvSpPr>
        <p:spPr>
          <a:xfrm>
            <a:off x="0" y="358200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6" name="PlaceHolder 6"/>
          <p:cNvSpPr>
            <a:spLocks noGrp="1"/>
          </p:cNvSpPr>
          <p:nvPr>
            <p:ph type="body"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7" name="PlaceHolder 7"/>
          <p:cNvSpPr>
            <a:spLocks noGrp="1"/>
          </p:cNvSpPr>
          <p:nvPr>
            <p:ph type="body"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subTitle"/>
          </p:nvPr>
        </p:nvSpPr>
        <p:spPr>
          <a:xfrm>
            <a:off x="0" y="5927400"/>
            <a:ext cx="12191760" cy="1371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0" y="358200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2" name="PlaceHolder 5"/>
          <p:cNvSpPr>
            <a:spLocks noGrp="1"/>
          </p:cNvSpPr>
          <p:nvPr>
            <p:ph type="body"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0" y="5927400"/>
            <a:ext cx="12191760" cy="1371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4122000" y="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8244360" y="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 type="body"/>
          </p:nvPr>
        </p:nvSpPr>
        <p:spPr>
          <a:xfrm>
            <a:off x="0" y="358200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8" name="PlaceHolder 6"/>
          <p:cNvSpPr>
            <a:spLocks noGrp="1"/>
          </p:cNvSpPr>
          <p:nvPr>
            <p:ph type="body"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9" name="PlaceHolder 7"/>
          <p:cNvSpPr>
            <a:spLocks noGrp="1"/>
          </p:cNvSpPr>
          <p:nvPr>
            <p:ph type="body"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subTitle"/>
          </p:nvPr>
        </p:nvSpPr>
        <p:spPr>
          <a:xfrm>
            <a:off x="0" y="5927400"/>
            <a:ext cx="12191760" cy="1371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 type="body"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0" y="358200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64" name="PlaceHolder 5"/>
          <p:cNvSpPr>
            <a:spLocks noGrp="1"/>
          </p:cNvSpPr>
          <p:nvPr>
            <p:ph type="body"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4122000" y="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68" name="PlaceHolder 4"/>
          <p:cNvSpPr>
            <a:spLocks noGrp="1"/>
          </p:cNvSpPr>
          <p:nvPr>
            <p:ph type="body"/>
          </p:nvPr>
        </p:nvSpPr>
        <p:spPr>
          <a:xfrm>
            <a:off x="8244360" y="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69" name="PlaceHolder 5"/>
          <p:cNvSpPr>
            <a:spLocks noGrp="1"/>
          </p:cNvSpPr>
          <p:nvPr>
            <p:ph type="body"/>
          </p:nvPr>
        </p:nvSpPr>
        <p:spPr>
          <a:xfrm>
            <a:off x="0" y="358200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70" name="PlaceHolder 6"/>
          <p:cNvSpPr>
            <a:spLocks noGrp="1"/>
          </p:cNvSpPr>
          <p:nvPr>
            <p:ph type="body"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71" name="PlaceHolder 7"/>
          <p:cNvSpPr>
            <a:spLocks noGrp="1"/>
          </p:cNvSpPr>
          <p:nvPr>
            <p:ph type="body"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subTitle"/>
          </p:nvPr>
        </p:nvSpPr>
        <p:spPr>
          <a:xfrm>
            <a:off x="0" y="5927400"/>
            <a:ext cx="12191760" cy="1371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 type="body"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99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body"/>
          </p:nvPr>
        </p:nvSpPr>
        <p:spPr>
          <a:xfrm>
            <a:off x="0" y="358200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07" name="PlaceHolder 5"/>
          <p:cNvSpPr>
            <a:spLocks noGrp="1"/>
          </p:cNvSpPr>
          <p:nvPr>
            <p:ph type="body"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 type="body"/>
          </p:nvPr>
        </p:nvSpPr>
        <p:spPr>
          <a:xfrm>
            <a:off x="4122000" y="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11" name="PlaceHolder 4"/>
          <p:cNvSpPr>
            <a:spLocks noGrp="1"/>
          </p:cNvSpPr>
          <p:nvPr>
            <p:ph type="body"/>
          </p:nvPr>
        </p:nvSpPr>
        <p:spPr>
          <a:xfrm>
            <a:off x="8244360" y="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12" name="PlaceHolder 5"/>
          <p:cNvSpPr>
            <a:spLocks noGrp="1"/>
          </p:cNvSpPr>
          <p:nvPr>
            <p:ph type="body"/>
          </p:nvPr>
        </p:nvSpPr>
        <p:spPr>
          <a:xfrm>
            <a:off x="0" y="358200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13" name="PlaceHolder 6"/>
          <p:cNvSpPr>
            <a:spLocks noGrp="1"/>
          </p:cNvSpPr>
          <p:nvPr>
            <p:ph type="body"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14" name="PlaceHolder 7"/>
          <p:cNvSpPr>
            <a:spLocks noGrp="1"/>
          </p:cNvSpPr>
          <p:nvPr>
            <p:ph type="body"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subTitle"/>
          </p:nvPr>
        </p:nvSpPr>
        <p:spPr>
          <a:xfrm>
            <a:off x="0" y="5927400"/>
            <a:ext cx="12191760" cy="1371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38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41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42" name="PlaceHolder 4"/>
          <p:cNvSpPr>
            <a:spLocks noGrp="1"/>
          </p:cNvSpPr>
          <p:nvPr>
            <p:ph type="body"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45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46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49" name="PlaceHolder 3"/>
          <p:cNvSpPr>
            <a:spLocks noGrp="1"/>
          </p:cNvSpPr>
          <p:nvPr>
            <p:ph type="body"/>
          </p:nvPr>
        </p:nvSpPr>
        <p:spPr>
          <a:xfrm>
            <a:off x="0" y="3582000"/>
            <a:ext cx="121917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 type="body"/>
          </p:nvPr>
        </p:nvSpPr>
        <p:spPr>
          <a:xfrm>
            <a:off x="6247080" y="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53" name="PlaceHolder 4"/>
          <p:cNvSpPr>
            <a:spLocks noGrp="1"/>
          </p:cNvSpPr>
          <p:nvPr>
            <p:ph type="body"/>
          </p:nvPr>
        </p:nvSpPr>
        <p:spPr>
          <a:xfrm>
            <a:off x="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54" name="PlaceHolder 5"/>
          <p:cNvSpPr>
            <a:spLocks noGrp="1"/>
          </p:cNvSpPr>
          <p:nvPr>
            <p:ph type="body"/>
          </p:nvPr>
        </p:nvSpPr>
        <p:spPr>
          <a:xfrm>
            <a:off x="6247080" y="3582000"/>
            <a:ext cx="594936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 type="body"/>
          </p:nvPr>
        </p:nvSpPr>
        <p:spPr>
          <a:xfrm>
            <a:off x="4122000" y="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58" name="PlaceHolder 4"/>
          <p:cNvSpPr>
            <a:spLocks noGrp="1"/>
          </p:cNvSpPr>
          <p:nvPr>
            <p:ph type="body"/>
          </p:nvPr>
        </p:nvSpPr>
        <p:spPr>
          <a:xfrm>
            <a:off x="8244360" y="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59" name="PlaceHolder 5"/>
          <p:cNvSpPr>
            <a:spLocks noGrp="1"/>
          </p:cNvSpPr>
          <p:nvPr>
            <p:ph type="body"/>
          </p:nvPr>
        </p:nvSpPr>
        <p:spPr>
          <a:xfrm>
            <a:off x="0" y="358200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60" name="PlaceHolder 6"/>
          <p:cNvSpPr>
            <a:spLocks noGrp="1"/>
          </p:cNvSpPr>
          <p:nvPr>
            <p:ph type="body"/>
          </p:nvPr>
        </p:nvSpPr>
        <p:spPr>
          <a:xfrm>
            <a:off x="4122000" y="358200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61" name="PlaceHolder 7"/>
          <p:cNvSpPr>
            <a:spLocks noGrp="1"/>
          </p:cNvSpPr>
          <p:nvPr>
            <p:ph type="body"/>
          </p:nvPr>
        </p:nvSpPr>
        <p:spPr>
          <a:xfrm>
            <a:off x="8244360" y="3582000"/>
            <a:ext cx="3925440" cy="327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6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55.xml"/><Relationship Id="rId13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67.xml"/><Relationship Id="rId13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69.xml"/><Relationship Id="rId3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4.xml"/><Relationship Id="rId8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78.xml"/><Relationship Id="rId12" Type="http://schemas.openxmlformats.org/officeDocument/2006/relationships/slideLayout" Target="../slideLayouts/slideLayout179.xml"/><Relationship Id="rId13" Type="http://schemas.openxmlformats.org/officeDocument/2006/relationships/slideLayout" Target="../slideLayouts/slideLayout18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Click to add photo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0" y="2441880"/>
            <a:ext cx="12191760" cy="1424880"/>
          </a:xfrm>
          <a:prstGeom prst="rect">
            <a:avLst/>
          </a:prstGeom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97" strike="noStrike" cap="all">
                <a:solidFill>
                  <a:srgbClr val="b4d0e9"/>
                </a:solidFill>
                <a:latin typeface="Tenorite Bold"/>
              </a:rPr>
              <a:t>Add title</a:t>
            </a:r>
            <a:endParaRPr b="0" lang="en-US" sz="60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0" y="3867480"/>
            <a:ext cx="12191760" cy="1036080"/>
          </a:xfrm>
          <a:prstGeom prst="rect">
            <a:avLst/>
          </a:prstGeom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97" strike="noStrike">
                <a:solidFill>
                  <a:srgbClr val="ffffff"/>
                </a:solidFill>
                <a:latin typeface="Tenorite"/>
              </a:rPr>
              <a:t>Click to add subtitle</a:t>
            </a:r>
            <a:endParaRPr b="0" lang="en-US" sz="24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" name="CustomShape 4"/>
          <p:cNvSpPr/>
          <p:nvPr/>
        </p:nvSpPr>
        <p:spPr>
          <a:xfrm>
            <a:off x="3192840" y="2325960"/>
            <a:ext cx="5806080" cy="1596240"/>
          </a:xfrm>
          <a:prstGeom prst="rect">
            <a:avLst/>
          </a:prstGeom>
          <a:noFill/>
          <a:ln w="38160">
            <a:solidFill>
              <a:srgbClr val="b4d0e9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title"/>
          </p:nvPr>
        </p:nvSpPr>
        <p:spPr>
          <a:xfrm>
            <a:off x="1526760" y="1329840"/>
            <a:ext cx="2043360" cy="640440"/>
          </a:xfrm>
          <a:prstGeom prst="rect">
            <a:avLst/>
          </a:prstGeom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97" strike="noStrike" cap="all">
                <a:solidFill>
                  <a:srgbClr val="476977"/>
                </a:solidFill>
                <a:latin typeface="Tenorite Bold"/>
              </a:rPr>
              <a:t>title</a:t>
            </a:r>
            <a:endParaRPr b="0" lang="en-US" sz="24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94" name="PlaceHolder 2"/>
          <p:cNvSpPr>
            <a:spLocks noGrp="1"/>
          </p:cNvSpPr>
          <p:nvPr>
            <p:ph type="body"/>
          </p:nvPr>
        </p:nvSpPr>
        <p:spPr>
          <a:xfrm>
            <a:off x="4412520" y="808200"/>
            <a:ext cx="6340680" cy="168192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lnSpc>
                <a:spcPct val="125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600" spc="97" strike="noStrike">
                <a:solidFill>
                  <a:srgbClr val="000000"/>
                </a:solidFill>
                <a:latin typeface="Tenorite"/>
              </a:rPr>
              <a:t>Click to add text</a:t>
            </a: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95" name="PlaceHolder 3"/>
          <p:cNvSpPr>
            <a:spLocks noGrp="1"/>
          </p:cNvSpPr>
          <p:nvPr>
            <p:ph type="body"/>
          </p:nvPr>
        </p:nvSpPr>
        <p:spPr>
          <a:xfrm>
            <a:off x="0" y="3234600"/>
            <a:ext cx="12191760" cy="36230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Click to add photo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96" name="PlaceHolder 4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200" spc="97" strike="noStrike">
                <a:solidFill>
                  <a:srgbClr val="808080"/>
                </a:solidFill>
                <a:latin typeface="Tenorite"/>
              </a:rPr>
              <a:t>20XX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497" name="PlaceHolder 5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97" strike="noStrike" cap="all">
                <a:solidFill>
                  <a:srgbClr val="808080"/>
                </a:solidFill>
                <a:latin typeface="Tenorite Bold"/>
              </a:rPr>
              <a:t>Pitch deck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498" name="PlaceHolder 6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88C7B2C-A26D-40E1-8436-4C03DB2A9955}" type="slidenum">
              <a:rPr b="0" lang="en-US" sz="1200" spc="97" strike="noStrike">
                <a:solidFill>
                  <a:srgbClr val="808080"/>
                </a:solidFill>
                <a:latin typeface="Tenorite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CustomShape 1"/>
          <p:cNvSpPr/>
          <p:nvPr/>
        </p:nvSpPr>
        <p:spPr>
          <a:xfrm>
            <a:off x="0" y="0"/>
            <a:ext cx="12191760" cy="2170080"/>
          </a:xfrm>
          <a:prstGeom prst="rect">
            <a:avLst/>
          </a:prstGeom>
          <a:solidFill>
            <a:srgbClr val="d7e2e7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6" name="PlaceHolder 2"/>
          <p:cNvSpPr>
            <a:spLocks noGrp="1"/>
          </p:cNvSpPr>
          <p:nvPr>
            <p:ph type="title"/>
          </p:nvPr>
        </p:nvSpPr>
        <p:spPr>
          <a:xfrm>
            <a:off x="4038480" y="615960"/>
            <a:ext cx="4136760" cy="938520"/>
          </a:xfrm>
          <a:prstGeom prst="rect">
            <a:avLst/>
          </a:prstGeom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2400" spc="97" strike="noStrike" cap="all">
                <a:solidFill>
                  <a:srgbClr val="333f4f"/>
                </a:solidFill>
                <a:latin typeface="Tenorite Bold"/>
              </a:rPr>
              <a:t>Click to add title</a:t>
            </a:r>
            <a:endParaRPr b="0" lang="en-US" sz="24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37" name="PlaceHolder 3"/>
          <p:cNvSpPr>
            <a:spLocks noGrp="1"/>
          </p:cNvSpPr>
          <p:nvPr>
            <p:ph type="body"/>
          </p:nvPr>
        </p:nvSpPr>
        <p:spPr>
          <a:xfrm>
            <a:off x="1101240" y="3079440"/>
            <a:ext cx="1199880" cy="1151280"/>
          </a:xfrm>
          <a:prstGeom prst="rect">
            <a:avLst/>
          </a:prstGeom>
        </p:spPr>
        <p:txBody>
          <a:bodyPr lIns="90000" rIns="90000" tIns="45000" bIns="45000" anchor="ctr">
            <a:noAutofit/>
          </a:bodyPr>
          <a:p>
            <a:pPr marL="432000" indent="-324000" algn="ctr">
              <a:lnSpc>
                <a:spcPct val="7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3200" spc="398" strike="noStrike" cap="all">
                <a:solidFill>
                  <a:srgbClr val="44546a"/>
                </a:solidFill>
                <a:latin typeface="Tenorite Bold"/>
              </a:rPr>
              <a:t>add</a:t>
            </a:r>
            <a:endParaRPr b="0" lang="en-US" sz="32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38" name="PlaceHolder 4"/>
          <p:cNvSpPr>
            <a:spLocks noGrp="1"/>
          </p:cNvSpPr>
          <p:nvPr>
            <p:ph type="body"/>
          </p:nvPr>
        </p:nvSpPr>
        <p:spPr>
          <a:xfrm>
            <a:off x="4010760" y="3079440"/>
            <a:ext cx="1223640" cy="1151280"/>
          </a:xfrm>
          <a:prstGeom prst="rect">
            <a:avLst/>
          </a:prstGeom>
        </p:spPr>
        <p:txBody>
          <a:bodyPr lIns="90000" rIns="90000" tIns="45000" bIns="45000" anchor="ctr">
            <a:noAutofit/>
          </a:bodyPr>
          <a:p>
            <a:pPr algn="ctr">
              <a:lnSpc>
                <a:spcPct val="70000"/>
              </a:lnSpc>
              <a:tabLst>
                <a:tab algn="l" pos="0"/>
              </a:tabLst>
            </a:pPr>
            <a:r>
              <a:rPr b="0" lang="en-US" sz="3200" spc="398" strike="noStrike" cap="all">
                <a:solidFill>
                  <a:srgbClr val="44546a"/>
                </a:solidFill>
                <a:latin typeface="Tenorite Bold"/>
              </a:rPr>
              <a:t>add</a:t>
            </a:r>
            <a:endParaRPr b="0" lang="en-US" sz="32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39" name="PlaceHolder 5"/>
          <p:cNvSpPr>
            <a:spLocks noGrp="1"/>
          </p:cNvSpPr>
          <p:nvPr>
            <p:ph type="body"/>
          </p:nvPr>
        </p:nvSpPr>
        <p:spPr>
          <a:xfrm>
            <a:off x="6988320" y="3079440"/>
            <a:ext cx="1187280" cy="1151280"/>
          </a:xfrm>
          <a:prstGeom prst="rect">
            <a:avLst/>
          </a:prstGeom>
        </p:spPr>
        <p:txBody>
          <a:bodyPr lIns="90000" rIns="90000" tIns="45000" bIns="45000" anchor="ctr">
            <a:noAutofit/>
          </a:bodyPr>
          <a:p>
            <a:pPr algn="ctr">
              <a:lnSpc>
                <a:spcPct val="70000"/>
              </a:lnSpc>
              <a:tabLst>
                <a:tab algn="l" pos="0"/>
              </a:tabLst>
            </a:pPr>
            <a:r>
              <a:rPr b="0" lang="en-US" sz="3200" spc="398" strike="noStrike" cap="all">
                <a:solidFill>
                  <a:srgbClr val="44546a"/>
                </a:solidFill>
                <a:latin typeface="Tenorite Bold"/>
              </a:rPr>
              <a:t>add</a:t>
            </a:r>
            <a:endParaRPr b="0" lang="en-US" sz="32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40" name="PlaceHolder 6"/>
          <p:cNvSpPr>
            <a:spLocks noGrp="1"/>
          </p:cNvSpPr>
          <p:nvPr>
            <p:ph type="body"/>
          </p:nvPr>
        </p:nvSpPr>
        <p:spPr>
          <a:xfrm>
            <a:off x="9879480" y="3079440"/>
            <a:ext cx="1211400" cy="1151280"/>
          </a:xfrm>
          <a:prstGeom prst="rect">
            <a:avLst/>
          </a:prstGeom>
        </p:spPr>
        <p:txBody>
          <a:bodyPr lIns="90000" rIns="90000" tIns="45000" bIns="45000" anchor="ctr">
            <a:noAutofit/>
          </a:bodyPr>
          <a:p>
            <a:pPr algn="ctr">
              <a:lnSpc>
                <a:spcPct val="70000"/>
              </a:lnSpc>
              <a:tabLst>
                <a:tab algn="l" pos="0"/>
              </a:tabLst>
            </a:pPr>
            <a:r>
              <a:rPr b="0" lang="en-US" sz="3200" spc="398" strike="noStrike" cap="all">
                <a:solidFill>
                  <a:srgbClr val="44546a"/>
                </a:solidFill>
                <a:latin typeface="Tenorite Bold"/>
              </a:rPr>
              <a:t>add</a:t>
            </a:r>
            <a:endParaRPr b="0" lang="en-US" sz="32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41" name="PlaceHolder 7"/>
          <p:cNvSpPr>
            <a:spLocks noGrp="1"/>
          </p:cNvSpPr>
          <p:nvPr>
            <p:ph type="body"/>
          </p:nvPr>
        </p:nvSpPr>
        <p:spPr>
          <a:xfrm>
            <a:off x="510480" y="4524120"/>
            <a:ext cx="2381040" cy="632160"/>
          </a:xfrm>
          <a:prstGeom prst="rect">
            <a:avLst/>
          </a:prstGeom>
        </p:spPr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97" strike="noStrike" cap="all">
                <a:solidFill>
                  <a:srgbClr val="44546a"/>
                </a:solidFill>
                <a:latin typeface="Tenorite Bold"/>
              </a:rPr>
              <a:t>Click to add subtitle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42" name="PlaceHolder 8"/>
          <p:cNvSpPr>
            <a:spLocks noGrp="1"/>
          </p:cNvSpPr>
          <p:nvPr>
            <p:ph type="body"/>
          </p:nvPr>
        </p:nvSpPr>
        <p:spPr>
          <a:xfrm>
            <a:off x="510480" y="5157000"/>
            <a:ext cx="2381040" cy="9050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97" strike="noStrike">
                <a:solidFill>
                  <a:srgbClr val="000000"/>
                </a:solidFill>
                <a:latin typeface="Tenorite"/>
              </a:rPr>
              <a:t>Click to add text</a:t>
            </a:r>
            <a:endParaRPr b="0" lang="en-US" sz="14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43" name="PlaceHolder 9"/>
          <p:cNvSpPr>
            <a:spLocks noGrp="1"/>
          </p:cNvSpPr>
          <p:nvPr>
            <p:ph type="body"/>
          </p:nvPr>
        </p:nvSpPr>
        <p:spPr>
          <a:xfrm>
            <a:off x="3431880" y="4524120"/>
            <a:ext cx="2381040" cy="632160"/>
          </a:xfrm>
          <a:prstGeom prst="rect">
            <a:avLst/>
          </a:prstGeom>
        </p:spPr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97" strike="noStrike" cap="all">
                <a:solidFill>
                  <a:srgbClr val="44546a"/>
                </a:solidFill>
                <a:latin typeface="Tenorite Bold"/>
              </a:rPr>
              <a:t>Click to add subtitle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44" name="PlaceHolder 10"/>
          <p:cNvSpPr>
            <a:spLocks noGrp="1"/>
          </p:cNvSpPr>
          <p:nvPr>
            <p:ph type="body"/>
          </p:nvPr>
        </p:nvSpPr>
        <p:spPr>
          <a:xfrm>
            <a:off x="3431880" y="5157000"/>
            <a:ext cx="2381040" cy="9050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97" strike="noStrike">
                <a:solidFill>
                  <a:srgbClr val="000000"/>
                </a:solidFill>
                <a:latin typeface="Tenorite"/>
              </a:rPr>
              <a:t>Click to add text</a:t>
            </a:r>
            <a:endParaRPr b="0" lang="en-US" sz="14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45" name="PlaceHolder 11"/>
          <p:cNvSpPr>
            <a:spLocks noGrp="1"/>
          </p:cNvSpPr>
          <p:nvPr>
            <p:ph type="body"/>
          </p:nvPr>
        </p:nvSpPr>
        <p:spPr>
          <a:xfrm>
            <a:off x="6391440" y="4524120"/>
            <a:ext cx="2381040" cy="632160"/>
          </a:xfrm>
          <a:prstGeom prst="rect">
            <a:avLst/>
          </a:prstGeom>
        </p:spPr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97" strike="noStrike" cap="all">
                <a:solidFill>
                  <a:srgbClr val="44546a"/>
                </a:solidFill>
                <a:latin typeface="Tenorite Bold"/>
              </a:rPr>
              <a:t>Click to add subtitle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46" name="PlaceHolder 12"/>
          <p:cNvSpPr>
            <a:spLocks noGrp="1"/>
          </p:cNvSpPr>
          <p:nvPr>
            <p:ph type="body"/>
          </p:nvPr>
        </p:nvSpPr>
        <p:spPr>
          <a:xfrm>
            <a:off x="6391440" y="5157720"/>
            <a:ext cx="2381040" cy="9050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97" strike="noStrike">
                <a:solidFill>
                  <a:srgbClr val="000000"/>
                </a:solidFill>
                <a:latin typeface="Tenorite"/>
              </a:rPr>
              <a:t>Click to add text</a:t>
            </a:r>
            <a:endParaRPr b="0" lang="en-US" sz="14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47" name="PlaceHolder 13"/>
          <p:cNvSpPr>
            <a:spLocks noGrp="1"/>
          </p:cNvSpPr>
          <p:nvPr>
            <p:ph type="body"/>
          </p:nvPr>
        </p:nvSpPr>
        <p:spPr>
          <a:xfrm>
            <a:off x="9294480" y="4524120"/>
            <a:ext cx="2381040" cy="632160"/>
          </a:xfrm>
          <a:prstGeom prst="rect">
            <a:avLst/>
          </a:prstGeom>
        </p:spPr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97" strike="noStrike" cap="all">
                <a:solidFill>
                  <a:srgbClr val="44546a"/>
                </a:solidFill>
                <a:latin typeface="Tenorite Bold"/>
              </a:rPr>
              <a:t>Click to add subtitle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48" name="PlaceHolder 14"/>
          <p:cNvSpPr>
            <a:spLocks noGrp="1"/>
          </p:cNvSpPr>
          <p:nvPr>
            <p:ph type="body"/>
          </p:nvPr>
        </p:nvSpPr>
        <p:spPr>
          <a:xfrm>
            <a:off x="9294480" y="5166000"/>
            <a:ext cx="2381040" cy="9050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97" strike="noStrike">
                <a:solidFill>
                  <a:srgbClr val="000000"/>
                </a:solidFill>
                <a:latin typeface="Tenorite"/>
              </a:rPr>
              <a:t>Click to add text</a:t>
            </a:r>
            <a:endParaRPr b="0" lang="en-US" sz="14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49" name="PlaceHolder 15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200" spc="97" strike="noStrike">
                <a:solidFill>
                  <a:srgbClr val="767171"/>
                </a:solidFill>
                <a:latin typeface="Tenorite"/>
              </a:rPr>
              <a:t>20XX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550" name="PlaceHolder 16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97" strike="noStrike" cap="all">
                <a:solidFill>
                  <a:srgbClr val="767171"/>
                </a:solidFill>
                <a:latin typeface="Tenorite Bold"/>
              </a:rPr>
              <a:t>Pitch deck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551" name="PlaceHolder 17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2A728DD-D57D-4851-895A-8011D60453E4}" type="slidenum">
              <a:rPr b="0" lang="en-US" sz="1200" spc="97" strike="noStrike">
                <a:solidFill>
                  <a:srgbClr val="767171"/>
                </a:solidFill>
                <a:latin typeface="Tenorite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PlaceHolder 1"/>
          <p:cNvSpPr>
            <a:spLocks noGrp="1"/>
          </p:cNvSpPr>
          <p:nvPr>
            <p:ph type="title"/>
          </p:nvPr>
        </p:nvSpPr>
        <p:spPr>
          <a:xfrm>
            <a:off x="819720" y="317880"/>
            <a:ext cx="4114440" cy="623520"/>
          </a:xfrm>
          <a:prstGeom prst="rect">
            <a:avLst/>
          </a:prstGeom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2400" spc="97" strike="noStrike" cap="all">
                <a:solidFill>
                  <a:srgbClr val="44546a"/>
                </a:solidFill>
                <a:latin typeface="Tenorite Bold"/>
              </a:rPr>
              <a:t>Click to add title</a:t>
            </a:r>
            <a:endParaRPr b="0" lang="en-US" sz="24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89" name="PlaceHolder 2"/>
          <p:cNvSpPr>
            <a:spLocks noGrp="1"/>
          </p:cNvSpPr>
          <p:nvPr>
            <p:ph type="body"/>
          </p:nvPr>
        </p:nvSpPr>
        <p:spPr>
          <a:xfrm>
            <a:off x="914400" y="905760"/>
            <a:ext cx="5758920" cy="50468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 cap="all">
                <a:solidFill>
                  <a:srgbClr val="4d6710"/>
                </a:solidFill>
                <a:latin typeface="Tenorite"/>
              </a:rPr>
              <a:t>Click to add content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90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200" spc="97" strike="noStrike">
                <a:solidFill>
                  <a:srgbClr val="767171"/>
                </a:solidFill>
                <a:latin typeface="Tenorite"/>
              </a:rPr>
              <a:t>20XX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591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97" strike="noStrike" cap="all">
                <a:solidFill>
                  <a:srgbClr val="767171"/>
                </a:solidFill>
                <a:latin typeface="Tenorite Bold"/>
              </a:rPr>
              <a:t>Pitch deck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592" name="PlaceHolder 5"/>
          <p:cNvSpPr>
            <a:spLocks noGrp="1"/>
          </p:cNvSpPr>
          <p:nvPr>
            <p:ph type="body"/>
          </p:nvPr>
        </p:nvSpPr>
        <p:spPr>
          <a:xfrm>
            <a:off x="7598160" y="0"/>
            <a:ext cx="4593240" cy="6857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Click to add photo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93" name="PlaceHolder 6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16BAE71-0ACE-41FA-A384-44C21358DEA7}" type="slidenum">
              <a:rPr b="0" lang="en-US" sz="1200" spc="97" strike="noStrike">
                <a:solidFill>
                  <a:srgbClr val="808080"/>
                </a:solidFill>
                <a:latin typeface="Tenorite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Click to add photo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31" name="PlaceHolder 2"/>
          <p:cNvSpPr>
            <a:spLocks noGrp="1"/>
          </p:cNvSpPr>
          <p:nvPr>
            <p:ph type="title"/>
          </p:nvPr>
        </p:nvSpPr>
        <p:spPr>
          <a:xfrm>
            <a:off x="0" y="2376000"/>
            <a:ext cx="12191760" cy="4491000"/>
          </a:xfrm>
          <a:prstGeom prst="rect">
            <a:avLst/>
          </a:prstGeom>
        </p:spPr>
        <p:txBody>
          <a:bodyPr lIns="3657600" rIns="3657600" tIns="182880" bIns="45000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97" strike="noStrike" cap="all">
                <a:solidFill>
                  <a:srgbClr val="9acf21"/>
                </a:solidFill>
                <a:latin typeface="Tenorite Bold"/>
              </a:rPr>
              <a:t>Click to add title</a:t>
            </a:r>
            <a:endParaRPr b="0" lang="en-US" sz="60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CustomShape 1"/>
          <p:cNvSpPr/>
          <p:nvPr/>
        </p:nvSpPr>
        <p:spPr>
          <a:xfrm>
            <a:off x="0" y="-13680"/>
            <a:ext cx="3701160" cy="6857640"/>
          </a:xfrm>
          <a:prstGeom prst="rect">
            <a:avLst/>
          </a:prstGeom>
          <a:solidFill>
            <a:srgbClr val="9acf21">
              <a:alpha val="1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9" name="PlaceHolder 2"/>
          <p:cNvSpPr>
            <a:spLocks noGrp="1"/>
          </p:cNvSpPr>
          <p:nvPr>
            <p:ph type="title"/>
          </p:nvPr>
        </p:nvSpPr>
        <p:spPr>
          <a:xfrm>
            <a:off x="914400" y="1332360"/>
            <a:ext cx="1871280" cy="640440"/>
          </a:xfrm>
          <a:prstGeom prst="rect">
            <a:avLst/>
          </a:prstGeom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2400" spc="97" strike="noStrike" cap="all">
                <a:solidFill>
                  <a:srgbClr val="476977"/>
                </a:solidFill>
                <a:latin typeface="Tenorite Bold"/>
              </a:rPr>
              <a:t>Title</a:t>
            </a:r>
            <a:endParaRPr b="0" lang="en-US" sz="24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70" name="PlaceHolder 3"/>
          <p:cNvSpPr>
            <a:spLocks noGrp="1"/>
          </p:cNvSpPr>
          <p:nvPr>
            <p:ph type="body"/>
          </p:nvPr>
        </p:nvSpPr>
        <p:spPr>
          <a:xfrm>
            <a:off x="4231080" y="652680"/>
            <a:ext cx="3432600" cy="425880"/>
          </a:xfrm>
          <a:prstGeom prst="rect">
            <a:avLst/>
          </a:prstGeom>
        </p:spPr>
        <p:txBody>
          <a:bodyPr lIns="90000" rIns="90000" tIns="45000" bIns="45000" anchor="b">
            <a:noAutofit/>
          </a:bodyPr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97" strike="noStrike" cap="all">
                <a:solidFill>
                  <a:srgbClr val="4d6710"/>
                </a:solidFill>
                <a:latin typeface="Tenorite Bold"/>
              </a:rPr>
              <a:t>Click to add subtitle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71" name="PlaceHolder 4"/>
          <p:cNvSpPr>
            <a:spLocks noGrp="1"/>
          </p:cNvSpPr>
          <p:nvPr>
            <p:ph type="body"/>
          </p:nvPr>
        </p:nvSpPr>
        <p:spPr>
          <a:xfrm>
            <a:off x="4231080" y="1032480"/>
            <a:ext cx="3432600" cy="13701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1600" spc="97" strike="noStrike">
                <a:solidFill>
                  <a:srgbClr val="000000"/>
                </a:solidFill>
                <a:latin typeface="Tenorite"/>
              </a:rPr>
              <a:t>Click to add text</a:t>
            </a: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72" name="PlaceHolder 5"/>
          <p:cNvSpPr>
            <a:spLocks noGrp="1"/>
          </p:cNvSpPr>
          <p:nvPr>
            <p:ph type="body"/>
          </p:nvPr>
        </p:nvSpPr>
        <p:spPr>
          <a:xfrm>
            <a:off x="8203320" y="652680"/>
            <a:ext cx="3432600" cy="425880"/>
          </a:xfrm>
          <a:prstGeom prst="rect">
            <a:avLst/>
          </a:prstGeom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97" strike="noStrike" cap="all">
                <a:solidFill>
                  <a:srgbClr val="4d6710"/>
                </a:solidFill>
                <a:latin typeface="Tenorite Bold"/>
              </a:rPr>
              <a:t>Click to add subtitle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73" name="PlaceHolder 6"/>
          <p:cNvSpPr>
            <a:spLocks noGrp="1"/>
          </p:cNvSpPr>
          <p:nvPr>
            <p:ph type="body"/>
          </p:nvPr>
        </p:nvSpPr>
        <p:spPr>
          <a:xfrm>
            <a:off x="8203320" y="1032480"/>
            <a:ext cx="3432600" cy="13701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1600" spc="97" strike="noStrike">
                <a:solidFill>
                  <a:srgbClr val="000000"/>
                </a:solidFill>
                <a:latin typeface="Tenorite"/>
              </a:rPr>
              <a:t>Click to add text</a:t>
            </a: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74" name="PlaceHolder 7"/>
          <p:cNvSpPr>
            <a:spLocks noGrp="1"/>
          </p:cNvSpPr>
          <p:nvPr>
            <p:ph type="body"/>
          </p:nvPr>
        </p:nvSpPr>
        <p:spPr>
          <a:xfrm>
            <a:off x="4231080" y="2620440"/>
            <a:ext cx="3432600" cy="428400"/>
          </a:xfrm>
          <a:prstGeom prst="rect">
            <a:avLst/>
          </a:prstGeom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97" strike="noStrike" cap="all">
                <a:solidFill>
                  <a:srgbClr val="4d6710"/>
                </a:solidFill>
                <a:latin typeface="Tenorite Bold"/>
              </a:rPr>
              <a:t>Click to add subtitle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75" name="PlaceHolder 8"/>
          <p:cNvSpPr>
            <a:spLocks noGrp="1"/>
          </p:cNvSpPr>
          <p:nvPr>
            <p:ph type="body"/>
          </p:nvPr>
        </p:nvSpPr>
        <p:spPr>
          <a:xfrm>
            <a:off x="4231080" y="3002400"/>
            <a:ext cx="3432600" cy="9608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1600" spc="97" strike="noStrike">
                <a:solidFill>
                  <a:srgbClr val="000000"/>
                </a:solidFill>
                <a:latin typeface="Tenorite"/>
              </a:rPr>
              <a:t>Click to add text</a:t>
            </a: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76" name="PlaceHolder 9"/>
          <p:cNvSpPr>
            <a:spLocks noGrp="1"/>
          </p:cNvSpPr>
          <p:nvPr>
            <p:ph type="body"/>
          </p:nvPr>
        </p:nvSpPr>
        <p:spPr>
          <a:xfrm>
            <a:off x="8203320" y="2620440"/>
            <a:ext cx="3432600" cy="428400"/>
          </a:xfrm>
          <a:prstGeom prst="rect">
            <a:avLst/>
          </a:prstGeom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97" strike="noStrike" cap="all">
                <a:solidFill>
                  <a:srgbClr val="4d6710"/>
                </a:solidFill>
                <a:latin typeface="Tenorite Bold"/>
              </a:rPr>
              <a:t>Click to add subtitle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77" name="PlaceHolder 10"/>
          <p:cNvSpPr>
            <a:spLocks noGrp="1"/>
          </p:cNvSpPr>
          <p:nvPr>
            <p:ph type="body"/>
          </p:nvPr>
        </p:nvSpPr>
        <p:spPr>
          <a:xfrm>
            <a:off x="8203320" y="3002400"/>
            <a:ext cx="3432600" cy="9608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1600" spc="97" strike="noStrike">
                <a:solidFill>
                  <a:srgbClr val="000000"/>
                </a:solidFill>
                <a:latin typeface="Tenorite"/>
              </a:rPr>
              <a:t>Click to add text</a:t>
            </a: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78" name="PlaceHolder 11"/>
          <p:cNvSpPr>
            <a:spLocks noGrp="1"/>
          </p:cNvSpPr>
          <p:nvPr>
            <p:ph type="body"/>
          </p:nvPr>
        </p:nvSpPr>
        <p:spPr>
          <a:xfrm>
            <a:off x="4231080" y="4147920"/>
            <a:ext cx="3432600" cy="428400"/>
          </a:xfrm>
          <a:prstGeom prst="rect">
            <a:avLst/>
          </a:prstGeom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97" strike="noStrike" cap="all">
                <a:solidFill>
                  <a:srgbClr val="4d6710"/>
                </a:solidFill>
                <a:latin typeface="Tenorite Bold"/>
              </a:rPr>
              <a:t>Click to add subtitle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79" name="PlaceHolder 12"/>
          <p:cNvSpPr>
            <a:spLocks noGrp="1"/>
          </p:cNvSpPr>
          <p:nvPr>
            <p:ph type="body"/>
          </p:nvPr>
        </p:nvSpPr>
        <p:spPr>
          <a:xfrm>
            <a:off x="4231080" y="4529880"/>
            <a:ext cx="3432600" cy="14508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1600" spc="97" strike="noStrike">
                <a:solidFill>
                  <a:srgbClr val="000000"/>
                </a:solidFill>
                <a:latin typeface="Tenorite"/>
              </a:rPr>
              <a:t>Click to add text</a:t>
            </a: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680" name="PlaceHolder 1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200" spc="97" strike="noStrike">
                <a:solidFill>
                  <a:srgbClr val="3b3838"/>
                </a:solidFill>
                <a:latin typeface="Tenorite"/>
              </a:rPr>
              <a:t>20XX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681" name="PlaceHolder 1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97" strike="noStrike" cap="all">
                <a:solidFill>
                  <a:srgbClr val="3b3838"/>
                </a:solidFill>
                <a:latin typeface="Tenorite Bold"/>
              </a:rPr>
              <a:t>Pitch deck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682" name="PlaceHolder 1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78FFA29-C955-4E9B-9FC1-F0EE5E5FAE98}" type="slidenum">
              <a:rPr b="0" lang="en-US" sz="1200" spc="97" strike="noStrike">
                <a:solidFill>
                  <a:srgbClr val="3b3838"/>
                </a:solidFill>
                <a:latin typeface="Tenorite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PlaceHolder 1"/>
          <p:cNvSpPr>
            <a:spLocks noGrp="1"/>
          </p:cNvSpPr>
          <p:nvPr>
            <p:ph type="title"/>
          </p:nvPr>
        </p:nvSpPr>
        <p:spPr>
          <a:xfrm>
            <a:off x="5135040" y="848520"/>
            <a:ext cx="1929240" cy="640440"/>
          </a:xfrm>
          <a:prstGeom prst="rect">
            <a:avLst/>
          </a:prstGeom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2400" spc="97" strike="noStrike" cap="all">
                <a:solidFill>
                  <a:srgbClr val="476977"/>
                </a:solidFill>
                <a:latin typeface="Tenorite Bold"/>
              </a:rPr>
              <a:t>Title</a:t>
            </a:r>
            <a:endParaRPr b="0" lang="en-US" sz="24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2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4495320" cy="6857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Click to add photo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21" name="PlaceHolder 3"/>
          <p:cNvSpPr>
            <a:spLocks noGrp="1"/>
          </p:cNvSpPr>
          <p:nvPr>
            <p:ph type="body"/>
          </p:nvPr>
        </p:nvSpPr>
        <p:spPr>
          <a:xfrm>
            <a:off x="5024520" y="2046240"/>
            <a:ext cx="3126240" cy="425880"/>
          </a:xfrm>
          <a:prstGeom prst="rect">
            <a:avLst/>
          </a:prstGeom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97" strike="noStrike" cap="all">
                <a:solidFill>
                  <a:srgbClr val="4d6710"/>
                </a:solidFill>
                <a:latin typeface="Tenorite Bold"/>
              </a:rPr>
              <a:t>Click to add subtitle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22" name="PlaceHolder 4"/>
          <p:cNvSpPr>
            <a:spLocks noGrp="1"/>
          </p:cNvSpPr>
          <p:nvPr>
            <p:ph type="body"/>
          </p:nvPr>
        </p:nvSpPr>
        <p:spPr>
          <a:xfrm>
            <a:off x="5024520" y="2425680"/>
            <a:ext cx="3126240" cy="130608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1600" spc="97" strike="noStrike">
                <a:solidFill>
                  <a:srgbClr val="000000"/>
                </a:solidFill>
                <a:latin typeface="Tenorite"/>
              </a:rPr>
              <a:t>Click to add text</a:t>
            </a: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23" name="PlaceHolder 5"/>
          <p:cNvSpPr>
            <a:spLocks noGrp="1"/>
          </p:cNvSpPr>
          <p:nvPr>
            <p:ph type="body"/>
          </p:nvPr>
        </p:nvSpPr>
        <p:spPr>
          <a:xfrm>
            <a:off x="8526960" y="2046240"/>
            <a:ext cx="3281040" cy="425880"/>
          </a:xfrm>
          <a:prstGeom prst="rect">
            <a:avLst/>
          </a:prstGeom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97" strike="noStrike" cap="all">
                <a:solidFill>
                  <a:srgbClr val="4d6710"/>
                </a:solidFill>
                <a:latin typeface="Tenorite Bold"/>
              </a:rPr>
              <a:t>Click to add subtitle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24" name="PlaceHolder 6"/>
          <p:cNvSpPr>
            <a:spLocks noGrp="1"/>
          </p:cNvSpPr>
          <p:nvPr>
            <p:ph type="body"/>
          </p:nvPr>
        </p:nvSpPr>
        <p:spPr>
          <a:xfrm>
            <a:off x="8526960" y="2425680"/>
            <a:ext cx="3281040" cy="130608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1600" spc="97" strike="noStrike">
                <a:solidFill>
                  <a:srgbClr val="000000"/>
                </a:solidFill>
                <a:latin typeface="Tenorite"/>
              </a:rPr>
              <a:t>Click to add text</a:t>
            </a: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25" name="PlaceHolder 7"/>
          <p:cNvSpPr>
            <a:spLocks noGrp="1"/>
          </p:cNvSpPr>
          <p:nvPr>
            <p:ph type="body"/>
          </p:nvPr>
        </p:nvSpPr>
        <p:spPr>
          <a:xfrm>
            <a:off x="5024520" y="4181040"/>
            <a:ext cx="3126240" cy="428400"/>
          </a:xfrm>
          <a:prstGeom prst="rect">
            <a:avLst/>
          </a:prstGeom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97" strike="noStrike" cap="all">
                <a:solidFill>
                  <a:srgbClr val="4d6710"/>
                </a:solidFill>
                <a:latin typeface="Tenorite Bold"/>
              </a:rPr>
              <a:t>Click to add subtitle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26" name="PlaceHolder 8"/>
          <p:cNvSpPr>
            <a:spLocks noGrp="1"/>
          </p:cNvSpPr>
          <p:nvPr>
            <p:ph type="body"/>
          </p:nvPr>
        </p:nvSpPr>
        <p:spPr>
          <a:xfrm>
            <a:off x="5024520" y="4563000"/>
            <a:ext cx="3126240" cy="12585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1600" spc="97" strike="noStrike">
                <a:solidFill>
                  <a:srgbClr val="000000"/>
                </a:solidFill>
                <a:latin typeface="Tenorite"/>
              </a:rPr>
              <a:t>Click to add text</a:t>
            </a: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27" name="PlaceHolder 9"/>
          <p:cNvSpPr>
            <a:spLocks noGrp="1"/>
          </p:cNvSpPr>
          <p:nvPr>
            <p:ph type="body"/>
          </p:nvPr>
        </p:nvSpPr>
        <p:spPr>
          <a:xfrm>
            <a:off x="8526960" y="4181040"/>
            <a:ext cx="3281040" cy="428400"/>
          </a:xfrm>
          <a:prstGeom prst="rect">
            <a:avLst/>
          </a:prstGeom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97" strike="noStrike" cap="all">
                <a:solidFill>
                  <a:srgbClr val="4d6710"/>
                </a:solidFill>
                <a:latin typeface="Tenorite Bold"/>
              </a:rPr>
              <a:t>Click to add subtitle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28" name="PlaceHolder 10"/>
          <p:cNvSpPr>
            <a:spLocks noGrp="1"/>
          </p:cNvSpPr>
          <p:nvPr>
            <p:ph type="body"/>
          </p:nvPr>
        </p:nvSpPr>
        <p:spPr>
          <a:xfrm>
            <a:off x="8526960" y="4563000"/>
            <a:ext cx="3281040" cy="12585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1600" spc="97" strike="noStrike">
                <a:solidFill>
                  <a:srgbClr val="000000"/>
                </a:solidFill>
                <a:latin typeface="Tenorite"/>
              </a:rPr>
              <a:t>Click to add text</a:t>
            </a: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29" name="PlaceHolder 1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200" spc="97" strike="noStrike">
                <a:solidFill>
                  <a:srgbClr val="808080"/>
                </a:solidFill>
                <a:latin typeface="Tenorite"/>
              </a:rPr>
              <a:t>20XX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730" name="PlaceHolder 1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97" strike="noStrike" cap="all">
                <a:solidFill>
                  <a:srgbClr val="3b3838"/>
                </a:solidFill>
                <a:latin typeface="Tenorite Bold"/>
              </a:rPr>
              <a:t>Pitch deck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731" name="PlaceHolder 1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319BCC94-6510-441E-B772-6BF8E159BFA8}" type="slidenum">
              <a:rPr b="0" lang="en-US" sz="1200" spc="97" strike="noStrike">
                <a:solidFill>
                  <a:srgbClr val="3b3838"/>
                </a:solidFill>
                <a:latin typeface="Tenorite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0" y="0"/>
            <a:ext cx="12191760" cy="2170080"/>
          </a:xfrm>
          <a:prstGeom prst="rect">
            <a:avLst/>
          </a:prstGeom>
          <a:solidFill>
            <a:srgbClr val="d7e2e7">
              <a:alpha val="8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838080" y="597960"/>
            <a:ext cx="10515240" cy="994320"/>
          </a:xfrm>
          <a:prstGeom prst="rect">
            <a:avLst/>
          </a:prstGeom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2400" spc="97" strike="noStrike" cap="all">
                <a:solidFill>
                  <a:srgbClr val="333f4f"/>
                </a:solidFill>
                <a:latin typeface="Tenorite Bold"/>
              </a:rPr>
              <a:t>Click to add title</a:t>
            </a:r>
            <a:endParaRPr b="0" lang="en-US" sz="24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1632600" y="2982600"/>
            <a:ext cx="603000" cy="6030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Tenorite"/>
              </a:rPr>
              <a:t>Click icon to add picture</a:t>
            </a:r>
            <a:endParaRPr b="0" lang="en-US" sz="11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4388400" y="2981520"/>
            <a:ext cx="603000" cy="5940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Tenorite"/>
              </a:rPr>
              <a:t>Click icon to add picture</a:t>
            </a:r>
            <a:endParaRPr b="0" lang="en-US" sz="11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7183080" y="2983320"/>
            <a:ext cx="603000" cy="6030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Tenorite"/>
              </a:rPr>
              <a:t>Click icon to add picture</a:t>
            </a:r>
            <a:endParaRPr b="0" lang="en-US" sz="11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9927720" y="3002040"/>
            <a:ext cx="594000" cy="5940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Tenorite"/>
              </a:rPr>
              <a:t>Click icon to add picture</a:t>
            </a:r>
            <a:endParaRPr b="0" lang="en-US" sz="11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740880" y="3608280"/>
            <a:ext cx="2351160" cy="491040"/>
          </a:xfrm>
          <a:prstGeom prst="rect">
            <a:avLst/>
          </a:prstGeom>
        </p:spPr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97" strike="noStrike" cap="all">
                <a:solidFill>
                  <a:srgbClr val="4d6710"/>
                </a:solidFill>
                <a:latin typeface="Tenorite Bold"/>
              </a:rPr>
              <a:t>Click to add subtitle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7" name="PlaceHolder 8"/>
          <p:cNvSpPr>
            <a:spLocks noGrp="1"/>
          </p:cNvSpPr>
          <p:nvPr>
            <p:ph type="body"/>
          </p:nvPr>
        </p:nvSpPr>
        <p:spPr>
          <a:xfrm>
            <a:off x="740880" y="4035960"/>
            <a:ext cx="2351160" cy="17042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97" strike="noStrike">
                <a:solidFill>
                  <a:srgbClr val="000000"/>
                </a:solidFill>
                <a:latin typeface="Tenorite"/>
              </a:rPr>
              <a:t>Click to add text</a:t>
            </a: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8" name="PlaceHolder 9"/>
          <p:cNvSpPr>
            <a:spLocks noGrp="1"/>
          </p:cNvSpPr>
          <p:nvPr>
            <p:ph type="body"/>
          </p:nvPr>
        </p:nvSpPr>
        <p:spPr>
          <a:xfrm>
            <a:off x="3508560" y="3608280"/>
            <a:ext cx="2351160" cy="491040"/>
          </a:xfrm>
          <a:prstGeom prst="rect">
            <a:avLst/>
          </a:prstGeom>
        </p:spPr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97" strike="noStrike" cap="all">
                <a:solidFill>
                  <a:srgbClr val="4d6710"/>
                </a:solidFill>
                <a:latin typeface="Tenorite Bold"/>
              </a:rPr>
              <a:t>Click to add subtitle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9" name="PlaceHolder 10"/>
          <p:cNvSpPr>
            <a:spLocks noGrp="1"/>
          </p:cNvSpPr>
          <p:nvPr>
            <p:ph type="body"/>
          </p:nvPr>
        </p:nvSpPr>
        <p:spPr>
          <a:xfrm>
            <a:off x="3508560" y="4035960"/>
            <a:ext cx="2351160" cy="17042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97" strike="noStrike">
                <a:solidFill>
                  <a:srgbClr val="000000"/>
                </a:solidFill>
                <a:latin typeface="Tenorite"/>
              </a:rPr>
              <a:t>Click to add text</a:t>
            </a: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0" name="PlaceHolder 11"/>
          <p:cNvSpPr>
            <a:spLocks noGrp="1"/>
          </p:cNvSpPr>
          <p:nvPr>
            <p:ph type="body"/>
          </p:nvPr>
        </p:nvSpPr>
        <p:spPr>
          <a:xfrm>
            <a:off x="6303240" y="3608280"/>
            <a:ext cx="2351160" cy="491040"/>
          </a:xfrm>
          <a:prstGeom prst="rect">
            <a:avLst/>
          </a:prstGeom>
        </p:spPr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97" strike="noStrike" cap="all">
                <a:solidFill>
                  <a:srgbClr val="4d6710"/>
                </a:solidFill>
                <a:latin typeface="Tenorite Bold"/>
              </a:rPr>
              <a:t>Click to add subtitle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1" name="PlaceHolder 12"/>
          <p:cNvSpPr>
            <a:spLocks noGrp="1"/>
          </p:cNvSpPr>
          <p:nvPr>
            <p:ph type="body"/>
          </p:nvPr>
        </p:nvSpPr>
        <p:spPr>
          <a:xfrm>
            <a:off x="6303240" y="4035960"/>
            <a:ext cx="2351160" cy="17042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97" strike="noStrike">
                <a:solidFill>
                  <a:srgbClr val="000000"/>
                </a:solidFill>
                <a:latin typeface="Tenorite"/>
              </a:rPr>
              <a:t>Click to add text</a:t>
            </a: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2" name="PlaceHolder 13"/>
          <p:cNvSpPr>
            <a:spLocks noGrp="1"/>
          </p:cNvSpPr>
          <p:nvPr>
            <p:ph type="body"/>
          </p:nvPr>
        </p:nvSpPr>
        <p:spPr>
          <a:xfrm>
            <a:off x="9071280" y="3608280"/>
            <a:ext cx="2351160" cy="491040"/>
          </a:xfrm>
          <a:prstGeom prst="rect">
            <a:avLst/>
          </a:prstGeom>
        </p:spPr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97" strike="noStrike" cap="all">
                <a:solidFill>
                  <a:srgbClr val="4d6710"/>
                </a:solidFill>
                <a:latin typeface="Tenorite Bold"/>
              </a:rPr>
              <a:t>Click to add subtitle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3" name="PlaceHolder 14"/>
          <p:cNvSpPr>
            <a:spLocks noGrp="1"/>
          </p:cNvSpPr>
          <p:nvPr>
            <p:ph type="body"/>
          </p:nvPr>
        </p:nvSpPr>
        <p:spPr>
          <a:xfrm>
            <a:off x="9071280" y="4035960"/>
            <a:ext cx="2351160" cy="17042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97" strike="noStrike">
                <a:solidFill>
                  <a:srgbClr val="000000"/>
                </a:solidFill>
                <a:latin typeface="Tenorite"/>
              </a:rPr>
              <a:t>Click to add text</a:t>
            </a: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54" name="PlaceHolder 15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200" spc="97" strike="noStrike">
                <a:solidFill>
                  <a:srgbClr val="3b3838"/>
                </a:solidFill>
                <a:latin typeface="Tenorite"/>
              </a:rPr>
              <a:t>20XX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55" name="PlaceHolder 16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97" strike="noStrike" cap="all">
                <a:solidFill>
                  <a:srgbClr val="3b3838"/>
                </a:solidFill>
                <a:latin typeface="Tenorite Bold"/>
              </a:rPr>
              <a:t>Pitch deck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56" name="PlaceHolder 17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18134EF-132B-4C20-B088-B3B539ADEFF0}" type="slidenum">
              <a:rPr b="0" lang="en-US" sz="1200" spc="97" strike="noStrike">
                <a:solidFill>
                  <a:srgbClr val="3b3838"/>
                </a:solidFill>
                <a:latin typeface="Tenorite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9acf21">
            <a:alpha val="1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6771960" cy="6857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Click to add photo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title"/>
          </p:nvPr>
        </p:nvSpPr>
        <p:spPr>
          <a:xfrm>
            <a:off x="1861200" y="790920"/>
            <a:ext cx="3049200" cy="640440"/>
          </a:xfrm>
          <a:prstGeom prst="rect">
            <a:avLst/>
          </a:prstGeom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2400" spc="97" strike="noStrike" cap="all">
                <a:solidFill>
                  <a:srgbClr val="ffffff"/>
                </a:solidFill>
                <a:latin typeface="Tenorite Bold"/>
              </a:rPr>
              <a:t>Add title</a:t>
            </a:r>
            <a:endParaRPr b="0" lang="en-US" sz="24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7822080" y="826560"/>
            <a:ext cx="3420720" cy="425880"/>
          </a:xfrm>
          <a:prstGeom prst="rect">
            <a:avLst/>
          </a:prstGeom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97" strike="noStrike" cap="all">
                <a:solidFill>
                  <a:srgbClr val="476977"/>
                </a:solidFill>
                <a:latin typeface="Tenorite Bold"/>
              </a:rPr>
              <a:t>Click to add subtitle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7822080" y="1206360"/>
            <a:ext cx="3420720" cy="1016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1600" spc="97" strike="noStrike">
                <a:solidFill>
                  <a:srgbClr val="000000"/>
                </a:solidFill>
                <a:latin typeface="Tenorite"/>
              </a:rPr>
              <a:t>Click to add text</a:t>
            </a: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7" name="PlaceHolder 5"/>
          <p:cNvSpPr>
            <a:spLocks noGrp="1"/>
          </p:cNvSpPr>
          <p:nvPr>
            <p:ph type="body"/>
          </p:nvPr>
        </p:nvSpPr>
        <p:spPr>
          <a:xfrm>
            <a:off x="7822080" y="2666880"/>
            <a:ext cx="3420720" cy="425880"/>
          </a:xfrm>
          <a:prstGeom prst="rect">
            <a:avLst/>
          </a:prstGeom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97" strike="noStrike" cap="all">
                <a:solidFill>
                  <a:srgbClr val="476977"/>
                </a:solidFill>
                <a:latin typeface="Tenorite Bold"/>
              </a:rPr>
              <a:t>Click to add subtitle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8" name="PlaceHolder 6"/>
          <p:cNvSpPr>
            <a:spLocks noGrp="1"/>
          </p:cNvSpPr>
          <p:nvPr>
            <p:ph type="body"/>
          </p:nvPr>
        </p:nvSpPr>
        <p:spPr>
          <a:xfrm>
            <a:off x="7822080" y="3046320"/>
            <a:ext cx="3420720" cy="1016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1600" spc="97" strike="noStrike">
                <a:solidFill>
                  <a:srgbClr val="000000"/>
                </a:solidFill>
                <a:latin typeface="Tenorite"/>
              </a:rPr>
              <a:t>Click to add text</a:t>
            </a: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9" name="PlaceHolder 7"/>
          <p:cNvSpPr>
            <a:spLocks noGrp="1"/>
          </p:cNvSpPr>
          <p:nvPr>
            <p:ph type="body"/>
          </p:nvPr>
        </p:nvSpPr>
        <p:spPr>
          <a:xfrm>
            <a:off x="7822080" y="4536720"/>
            <a:ext cx="3420720" cy="425880"/>
          </a:xfrm>
          <a:prstGeom prst="rect">
            <a:avLst/>
          </a:prstGeom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97" strike="noStrike" cap="all">
                <a:solidFill>
                  <a:srgbClr val="476977"/>
                </a:solidFill>
                <a:latin typeface="Tenorite Bold"/>
              </a:rPr>
              <a:t>Click to add subtitle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0" name="PlaceHolder 8"/>
          <p:cNvSpPr>
            <a:spLocks noGrp="1"/>
          </p:cNvSpPr>
          <p:nvPr>
            <p:ph type="body"/>
          </p:nvPr>
        </p:nvSpPr>
        <p:spPr>
          <a:xfrm>
            <a:off x="7822080" y="4916160"/>
            <a:ext cx="3420720" cy="1016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1600" spc="97" strike="noStrike">
                <a:solidFill>
                  <a:srgbClr val="000000"/>
                </a:solidFill>
                <a:latin typeface="Tenorite"/>
              </a:rPr>
              <a:t>Click to add text</a:t>
            </a: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01" name="PlaceHolder 9"/>
          <p:cNvSpPr>
            <a:spLocks noGrp="1"/>
          </p:cNvSpPr>
          <p:nvPr>
            <p:ph type="dt"/>
          </p:nvPr>
        </p:nvSpPr>
        <p:spPr>
          <a:xfrm>
            <a:off x="838080" y="6356520"/>
            <a:ext cx="159048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200" spc="97" strike="noStrike">
                <a:solidFill>
                  <a:srgbClr val="808080"/>
                </a:solidFill>
                <a:latin typeface="Tenorite"/>
              </a:rPr>
              <a:t>20XX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102" name="PlaceHolder 10"/>
          <p:cNvSpPr>
            <a:spLocks noGrp="1"/>
          </p:cNvSpPr>
          <p:nvPr>
            <p:ph type="ftr"/>
          </p:nvPr>
        </p:nvSpPr>
        <p:spPr>
          <a:xfrm>
            <a:off x="647352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97" strike="noStrike" cap="all">
                <a:solidFill>
                  <a:srgbClr val="3b3838"/>
                </a:solidFill>
                <a:latin typeface="Tenorite Bold"/>
              </a:rPr>
              <a:t>Pitch deck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103" name="PlaceHolder 11"/>
          <p:cNvSpPr>
            <a:spLocks noGrp="1"/>
          </p:cNvSpPr>
          <p:nvPr>
            <p:ph type="sldNum"/>
          </p:nvPr>
        </p:nvSpPr>
        <p:spPr>
          <a:xfrm>
            <a:off x="9791640" y="6356520"/>
            <a:ext cx="156168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06A5344-9734-4318-B667-24F927B74C8E}" type="slidenum">
              <a:rPr b="0" lang="en-US" sz="1200" spc="97" strike="noStrike">
                <a:solidFill>
                  <a:srgbClr val="3b3838"/>
                </a:solidFill>
                <a:latin typeface="Tenorite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827280" y="627480"/>
            <a:ext cx="5268240" cy="568440"/>
          </a:xfrm>
          <a:prstGeom prst="rect">
            <a:avLst/>
          </a:prstGeom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2400" spc="97" strike="noStrike" cap="all">
                <a:solidFill>
                  <a:srgbClr val="476977"/>
                </a:solidFill>
                <a:latin typeface="Tenorite Bold"/>
              </a:rPr>
              <a:t>Click to add title</a:t>
            </a:r>
            <a:endParaRPr b="0" lang="en-US" sz="24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820440" y="1011600"/>
            <a:ext cx="4988880" cy="568440"/>
          </a:xfrm>
          <a:prstGeom prst="rect">
            <a:avLst/>
          </a:prstGeom>
        </p:spPr>
        <p:txBody>
          <a:bodyPr lIns="90000" rIns="90000" tIns="45000" bIns="45000" anchor="ctr">
            <a:noAutofit/>
          </a:bodyPr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97" strike="noStrike">
                <a:solidFill>
                  <a:srgbClr val="476977"/>
                </a:solidFill>
                <a:latin typeface="Tenorite"/>
              </a:rPr>
              <a:t>Click to add title</a:t>
            </a:r>
            <a:endParaRPr b="0" lang="en-US" sz="20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920520" y="2044440"/>
            <a:ext cx="1584000" cy="1121040"/>
          </a:xfrm>
          <a:prstGeom prst="rect">
            <a:avLst/>
          </a:prstGeom>
        </p:spPr>
        <p:txBody>
          <a:bodyPr lIns="182880" rIns="18288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199" strike="noStrike" cap="all">
                <a:solidFill>
                  <a:srgbClr val="4d6710"/>
                </a:solidFill>
                <a:latin typeface="Tenorite Bold"/>
              </a:rPr>
              <a:t>Click to add name</a:t>
            </a:r>
            <a:endParaRPr b="0" lang="en-US" sz="20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2727720" y="2044440"/>
            <a:ext cx="3081600" cy="1121040"/>
          </a:xfrm>
          <a:prstGeom prst="rect">
            <a:avLst/>
          </a:prstGeom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enorite"/>
              </a:rPr>
              <a:t>Click to add text</a:t>
            </a: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920520" y="3428280"/>
            <a:ext cx="1584000" cy="1121040"/>
          </a:xfrm>
          <a:prstGeom prst="rect">
            <a:avLst/>
          </a:prstGeom>
        </p:spPr>
        <p:txBody>
          <a:bodyPr lIns="182880" rIns="18288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199" strike="noStrike" cap="all">
                <a:solidFill>
                  <a:srgbClr val="4d6710"/>
                </a:solidFill>
                <a:latin typeface="Tenorite Bold"/>
              </a:rPr>
              <a:t>Click to add name</a:t>
            </a:r>
            <a:endParaRPr b="0" lang="en-US" sz="20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5" name="PlaceHolder 6"/>
          <p:cNvSpPr>
            <a:spLocks noGrp="1"/>
          </p:cNvSpPr>
          <p:nvPr>
            <p:ph type="body"/>
          </p:nvPr>
        </p:nvSpPr>
        <p:spPr>
          <a:xfrm>
            <a:off x="2727720" y="3428280"/>
            <a:ext cx="3081600" cy="1121040"/>
          </a:xfrm>
          <a:prstGeom prst="rect">
            <a:avLst/>
          </a:prstGeom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enorite"/>
              </a:rPr>
              <a:t>Click to add text</a:t>
            </a: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6" name="PlaceHolder 7"/>
          <p:cNvSpPr>
            <a:spLocks noGrp="1"/>
          </p:cNvSpPr>
          <p:nvPr>
            <p:ph type="body"/>
          </p:nvPr>
        </p:nvSpPr>
        <p:spPr>
          <a:xfrm>
            <a:off x="920520" y="4812120"/>
            <a:ext cx="1584000" cy="1121040"/>
          </a:xfrm>
          <a:prstGeom prst="rect">
            <a:avLst/>
          </a:prstGeom>
        </p:spPr>
        <p:txBody>
          <a:bodyPr lIns="182880" rIns="18288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199" strike="noStrike" cap="all">
                <a:solidFill>
                  <a:srgbClr val="4d6710"/>
                </a:solidFill>
                <a:latin typeface="Tenorite Bold"/>
              </a:rPr>
              <a:t>Click to add name</a:t>
            </a:r>
            <a:endParaRPr b="0" lang="en-US" sz="20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7" name="PlaceHolder 8"/>
          <p:cNvSpPr>
            <a:spLocks noGrp="1"/>
          </p:cNvSpPr>
          <p:nvPr>
            <p:ph type="body"/>
          </p:nvPr>
        </p:nvSpPr>
        <p:spPr>
          <a:xfrm>
            <a:off x="2727720" y="4812120"/>
            <a:ext cx="3081600" cy="1121040"/>
          </a:xfrm>
          <a:prstGeom prst="rect">
            <a:avLst/>
          </a:prstGeom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enorite"/>
              </a:rPr>
              <a:t>Click to add text</a:t>
            </a: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48" name="PlaceHolder 9"/>
          <p:cNvSpPr>
            <a:spLocks noGrp="1"/>
          </p:cNvSpPr>
          <p:nvPr>
            <p:ph type="dt"/>
          </p:nvPr>
        </p:nvSpPr>
        <p:spPr>
          <a:xfrm>
            <a:off x="838080" y="6356520"/>
            <a:ext cx="159048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200" spc="97" strike="noStrike">
                <a:solidFill>
                  <a:srgbClr val="3b3838"/>
                </a:solidFill>
                <a:latin typeface="Tenorite"/>
              </a:rPr>
              <a:t>20XX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149" name="PlaceHolder 10"/>
          <p:cNvSpPr>
            <a:spLocks noGrp="1"/>
          </p:cNvSpPr>
          <p:nvPr>
            <p:ph type="ftr"/>
          </p:nvPr>
        </p:nvSpPr>
        <p:spPr>
          <a:xfrm>
            <a:off x="647352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97" strike="noStrike" cap="all">
                <a:solidFill>
                  <a:srgbClr val="808080"/>
                </a:solidFill>
                <a:latin typeface="Tenorite Bold"/>
              </a:rPr>
              <a:t>Pitch deck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150" name="PlaceHolder 11"/>
          <p:cNvSpPr>
            <a:spLocks noGrp="1"/>
          </p:cNvSpPr>
          <p:nvPr>
            <p:ph type="body"/>
          </p:nvPr>
        </p:nvSpPr>
        <p:spPr>
          <a:xfrm>
            <a:off x="6683760" y="0"/>
            <a:ext cx="5507640" cy="6857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Click to add photo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51" name="PlaceHolder 12"/>
          <p:cNvSpPr>
            <a:spLocks noGrp="1"/>
          </p:cNvSpPr>
          <p:nvPr>
            <p:ph type="sldNum"/>
          </p:nvPr>
        </p:nvSpPr>
        <p:spPr>
          <a:xfrm>
            <a:off x="9791640" y="6356520"/>
            <a:ext cx="156168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E718090-C07D-4073-B26A-591A480C63B8}" type="slidenum">
              <a:rPr b="0" lang="en-US" sz="1200" spc="97" strike="noStrike">
                <a:solidFill>
                  <a:srgbClr val="808080"/>
                </a:solidFill>
                <a:latin typeface="Tenorite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1186560" y="0"/>
            <a:ext cx="3944520" cy="1844640"/>
          </a:xfrm>
          <a:prstGeom prst="rect">
            <a:avLst/>
          </a:prstGeom>
        </p:spPr>
        <p:txBody>
          <a:bodyPr lIns="90000" rIns="90000" tIns="45000" bIns="45000" anchor="ctr">
            <a:noAutofit/>
          </a:bodyPr>
          <a:p>
            <a:pPr algn="r">
              <a:lnSpc>
                <a:spcPct val="90000"/>
              </a:lnSpc>
            </a:pPr>
            <a:r>
              <a:rPr b="0" lang="en-US" sz="2400" spc="97" strike="noStrike" cap="all">
                <a:solidFill>
                  <a:srgbClr val="476977"/>
                </a:solidFill>
                <a:latin typeface="Tenorite Bold"/>
              </a:rPr>
              <a:t>Click to add title</a:t>
            </a:r>
            <a:endParaRPr b="0" lang="en-US" sz="24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0" y="1845000"/>
            <a:ext cx="12191760" cy="5012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Click to add photo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200" spc="97" strike="noStrike">
                <a:solidFill>
                  <a:srgbClr val="808080"/>
                </a:solidFill>
                <a:latin typeface="Tenorite"/>
              </a:rPr>
              <a:t>20XX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5627880" y="0"/>
            <a:ext cx="6563880" cy="3614400"/>
          </a:xfrm>
          <a:prstGeom prst="rect">
            <a:avLst/>
          </a:prstGeom>
        </p:spPr>
        <p:txBody>
          <a:bodyPr lIns="640080" rIns="548640" tIns="731520" bIns="45000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1600" spc="97" strike="noStrike">
                <a:solidFill>
                  <a:srgbClr val="ffffff"/>
                </a:solidFill>
                <a:latin typeface="Tenorite"/>
              </a:rPr>
              <a:t>Click to add subtitle</a:t>
            </a: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97" strike="noStrike" cap="all">
                <a:solidFill>
                  <a:srgbClr val="808080"/>
                </a:solidFill>
                <a:latin typeface="Tenorite Bold"/>
              </a:rPr>
              <a:t>Pitch deck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193" name="PlaceHolder 6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4B6D251-BECF-4A59-B9A6-D3CDF7F006E1}" type="slidenum">
              <a:rPr b="0" lang="en-US" sz="1200" spc="97" strike="noStrike">
                <a:solidFill>
                  <a:srgbClr val="808080"/>
                </a:solidFill>
                <a:latin typeface="Tenorite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3428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Click to add photo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title"/>
          </p:nvPr>
        </p:nvSpPr>
        <p:spPr>
          <a:xfrm>
            <a:off x="81360" y="-136440"/>
            <a:ext cx="4979520" cy="6857640"/>
          </a:xfrm>
          <a:prstGeom prst="rect">
            <a:avLst/>
          </a:prstGeom>
        </p:spPr>
        <p:txBody>
          <a:bodyPr lIns="90000" rIns="90000" tIns="324612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2400" spc="97" strike="noStrike" cap="all">
                <a:solidFill>
                  <a:srgbClr val="ffffff"/>
                </a:solidFill>
                <a:latin typeface="Tenorite Bold"/>
              </a:rPr>
              <a:t>Add title</a:t>
            </a:r>
            <a:endParaRPr b="0" lang="en-US" sz="24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200" spc="97" strike="noStrike">
                <a:solidFill>
                  <a:srgbClr val="808080"/>
                </a:solidFill>
                <a:latin typeface="Tenorite"/>
              </a:rPr>
              <a:t>20XX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97" strike="noStrike" cap="all">
                <a:solidFill>
                  <a:srgbClr val="3b3838"/>
                </a:solidFill>
                <a:latin typeface="Tenorite Bold"/>
              </a:rPr>
              <a:t>Pitch deck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234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70B3C0F-9CC8-4D39-8327-78B370E59131}" type="slidenum">
              <a:rPr b="0" lang="en-US" sz="1200" spc="97" strike="noStrike">
                <a:solidFill>
                  <a:srgbClr val="3b3838"/>
                </a:solidFill>
                <a:latin typeface="Tenorite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35" name="PlaceHolder 6"/>
          <p:cNvSpPr>
            <a:spLocks noGrp="1"/>
          </p:cNvSpPr>
          <p:nvPr>
            <p:ph type="body"/>
          </p:nvPr>
        </p:nvSpPr>
        <p:spPr>
          <a:xfrm>
            <a:off x="5743440" y="3972240"/>
            <a:ext cx="5859000" cy="1769040"/>
          </a:xfrm>
          <a:prstGeom prst="rect">
            <a:avLst/>
          </a:prstGeom>
        </p:spPr>
        <p:txBody>
          <a:bodyPr lIns="90000" rIns="90000" tIns="45000" bIns="45000" anchor="ctr">
            <a:noAutofit/>
          </a:bodyPr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en-US" sz="1800" spc="97" strike="noStrike">
                <a:solidFill>
                  <a:srgbClr val="000000"/>
                </a:solidFill>
                <a:latin typeface="Tenorite"/>
              </a:rPr>
              <a:t>Click to add subtitle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body"/>
          </p:nvPr>
        </p:nvSpPr>
        <p:spPr>
          <a:xfrm>
            <a:off x="5511240" y="0"/>
            <a:ext cx="6680160" cy="6857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Click to add photo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-20160" y="-7200"/>
            <a:ext cx="5510880" cy="6857640"/>
          </a:xfrm>
          <a:prstGeom prst="rect">
            <a:avLst/>
          </a:prstGeom>
          <a:solidFill>
            <a:srgbClr val="9acf21">
              <a:alpha val="1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PlaceHolder 3"/>
          <p:cNvSpPr>
            <a:spLocks noGrp="1"/>
          </p:cNvSpPr>
          <p:nvPr>
            <p:ph type="title"/>
          </p:nvPr>
        </p:nvSpPr>
        <p:spPr>
          <a:xfrm>
            <a:off x="1486440" y="3035160"/>
            <a:ext cx="2340720" cy="640440"/>
          </a:xfrm>
          <a:prstGeom prst="rect">
            <a:avLst/>
          </a:prstGeom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2400" spc="97" strike="noStrike" cap="all">
                <a:solidFill>
                  <a:srgbClr val="354021"/>
                </a:solidFill>
                <a:latin typeface="Tenorite Bold"/>
              </a:rPr>
              <a:t>Add title</a:t>
            </a:r>
            <a:endParaRPr b="0" lang="en-US" sz="24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 type="body"/>
          </p:nvPr>
        </p:nvSpPr>
        <p:spPr>
          <a:xfrm>
            <a:off x="1704960" y="3959640"/>
            <a:ext cx="2879280" cy="178992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0" lang="en-US" sz="1600" spc="97" strike="noStrike">
                <a:solidFill>
                  <a:srgbClr val="000000"/>
                </a:solidFill>
                <a:latin typeface="Tenorite"/>
              </a:rPr>
              <a:t>Click to add text</a:t>
            </a: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276" name="PlaceHolder 5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200" spc="97" strike="noStrike">
                <a:solidFill>
                  <a:srgbClr val="767171"/>
                </a:solidFill>
                <a:latin typeface="Tenorite"/>
              </a:rPr>
              <a:t>20XX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277" name="PlaceHolder 6"/>
          <p:cNvSpPr>
            <a:spLocks noGrp="1"/>
          </p:cNvSpPr>
          <p:nvPr>
            <p:ph type="ftr"/>
          </p:nvPr>
        </p:nvSpPr>
        <p:spPr>
          <a:xfrm>
            <a:off x="647352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97" strike="noStrike" cap="all">
                <a:solidFill>
                  <a:srgbClr val="808080"/>
                </a:solidFill>
                <a:latin typeface="Tenorite Bold"/>
              </a:rPr>
              <a:t>Pitch deck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278" name="PlaceHolder 7"/>
          <p:cNvSpPr>
            <a:spLocks noGrp="1"/>
          </p:cNvSpPr>
          <p:nvPr>
            <p:ph type="sldNum"/>
          </p:nvPr>
        </p:nvSpPr>
        <p:spPr>
          <a:xfrm>
            <a:off x="9791640" y="6356520"/>
            <a:ext cx="156168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31D2EE8-C424-40F0-AEA3-2DA4E19CBFE2}" type="slidenum">
              <a:rPr b="0" lang="en-US" sz="1200" spc="97" strike="noStrike">
                <a:solidFill>
                  <a:srgbClr val="808080"/>
                </a:solidFill>
                <a:latin typeface="Tenorite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808560" y="422640"/>
            <a:ext cx="5200200" cy="720000"/>
          </a:xfrm>
          <a:prstGeom prst="rect">
            <a:avLst/>
          </a:prstGeom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2400" spc="97" strike="noStrike" cap="all">
                <a:solidFill>
                  <a:srgbClr val="476977"/>
                </a:solidFill>
                <a:latin typeface="Tenorite Bold"/>
              </a:rPr>
              <a:t>Click to add title</a:t>
            </a:r>
            <a:endParaRPr b="0" lang="en-US" sz="24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920160" y="1617480"/>
            <a:ext cx="876600" cy="72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marL="432000" indent="-324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pc="97" strike="noStrike" cap="all">
                <a:solidFill>
                  <a:srgbClr val="4d6710"/>
                </a:solidFill>
                <a:latin typeface="Tenorite Bold"/>
              </a:rPr>
              <a:t>text</a:t>
            </a:r>
            <a:endParaRPr b="0" lang="en-US" sz="24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920160" y="3179880"/>
            <a:ext cx="876600" cy="72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97" strike="noStrike" cap="all">
                <a:solidFill>
                  <a:srgbClr val="4d6710"/>
                </a:solidFill>
                <a:latin typeface="Tenorite Bold"/>
              </a:rPr>
              <a:t>text</a:t>
            </a:r>
            <a:endParaRPr b="0" lang="en-US" sz="24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 type="body"/>
          </p:nvPr>
        </p:nvSpPr>
        <p:spPr>
          <a:xfrm>
            <a:off x="920160" y="4761000"/>
            <a:ext cx="876600" cy="72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97" strike="noStrike" cap="all">
                <a:solidFill>
                  <a:srgbClr val="4d6710"/>
                </a:solidFill>
                <a:latin typeface="Tenorite Bold"/>
              </a:rPr>
              <a:t>text</a:t>
            </a:r>
            <a:endParaRPr b="0" lang="en-US" sz="24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19" name="PlaceHolder 5"/>
          <p:cNvSpPr>
            <a:spLocks noGrp="1"/>
          </p:cNvSpPr>
          <p:nvPr>
            <p:ph type="body"/>
          </p:nvPr>
        </p:nvSpPr>
        <p:spPr>
          <a:xfrm>
            <a:off x="2103120" y="1456920"/>
            <a:ext cx="3364560" cy="1016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1600" spc="97" strike="noStrike">
                <a:solidFill>
                  <a:srgbClr val="000000"/>
                </a:solidFill>
                <a:latin typeface="Tenorite"/>
              </a:rPr>
              <a:t>Click to add text</a:t>
            </a: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20" name="PlaceHolder 6"/>
          <p:cNvSpPr>
            <a:spLocks noGrp="1"/>
          </p:cNvSpPr>
          <p:nvPr>
            <p:ph type="body"/>
          </p:nvPr>
        </p:nvSpPr>
        <p:spPr>
          <a:xfrm>
            <a:off x="2103120" y="3031560"/>
            <a:ext cx="3364560" cy="1016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1600" spc="97" strike="noStrike">
                <a:solidFill>
                  <a:srgbClr val="000000"/>
                </a:solidFill>
                <a:latin typeface="Tenorite"/>
              </a:rPr>
              <a:t>Click to add text</a:t>
            </a: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21" name="PlaceHolder 7"/>
          <p:cNvSpPr>
            <a:spLocks noGrp="1"/>
          </p:cNvSpPr>
          <p:nvPr>
            <p:ph type="body"/>
          </p:nvPr>
        </p:nvSpPr>
        <p:spPr>
          <a:xfrm>
            <a:off x="2103120" y="4612680"/>
            <a:ext cx="3364560" cy="1016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1600" spc="97" strike="noStrike">
                <a:solidFill>
                  <a:srgbClr val="000000"/>
                </a:solidFill>
                <a:latin typeface="Tenorite"/>
              </a:rPr>
              <a:t>Click to add text</a:t>
            </a: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22" name="PlaceHolder 8"/>
          <p:cNvSpPr>
            <a:spLocks noGrp="1"/>
          </p:cNvSpPr>
          <p:nvPr>
            <p:ph type="dt"/>
          </p:nvPr>
        </p:nvSpPr>
        <p:spPr>
          <a:xfrm>
            <a:off x="0" y="6248160"/>
            <a:ext cx="2435040" cy="614520"/>
          </a:xfrm>
          <a:prstGeom prst="rect">
            <a:avLst/>
          </a:prstGeom>
        </p:spPr>
        <p:txBody>
          <a:bodyPr lIns="274320" t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97" strike="noStrike">
                <a:solidFill>
                  <a:srgbClr val="808080"/>
                </a:solidFill>
                <a:latin typeface="Tenorite"/>
              </a:rPr>
              <a:t>20XX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323" name="PlaceHolder 9"/>
          <p:cNvSpPr>
            <a:spLocks noGrp="1"/>
          </p:cNvSpPr>
          <p:nvPr>
            <p:ph type="body"/>
          </p:nvPr>
        </p:nvSpPr>
        <p:spPr>
          <a:xfrm>
            <a:off x="6384240" y="0"/>
            <a:ext cx="5807520" cy="68576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Click to add photo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24" name="PlaceHolder 10"/>
          <p:cNvSpPr>
            <a:spLocks noGrp="1"/>
          </p:cNvSpPr>
          <p:nvPr>
            <p:ph type="ftr"/>
          </p:nvPr>
        </p:nvSpPr>
        <p:spPr>
          <a:xfrm>
            <a:off x="2439720" y="6248160"/>
            <a:ext cx="7266960" cy="620640"/>
          </a:xfrm>
          <a:prstGeom prst="rect">
            <a:avLst/>
          </a:prstGeom>
        </p:spPr>
        <p:txBody>
          <a:bodyPr t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97" strike="noStrike" cap="all">
                <a:solidFill>
                  <a:srgbClr val="808080"/>
                </a:solidFill>
                <a:latin typeface="Tenorite Bold"/>
              </a:rPr>
              <a:t>Pitch deck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325" name="PlaceHolder 11"/>
          <p:cNvSpPr>
            <a:spLocks noGrp="1"/>
          </p:cNvSpPr>
          <p:nvPr>
            <p:ph type="sldNum"/>
          </p:nvPr>
        </p:nvSpPr>
        <p:spPr>
          <a:xfrm>
            <a:off x="9707040" y="6248160"/>
            <a:ext cx="2495160" cy="620640"/>
          </a:xfrm>
          <a:prstGeom prst="rect">
            <a:avLst/>
          </a:prstGeom>
        </p:spPr>
        <p:txBody>
          <a:bodyPr lIns="457200" tIns="0" anchor="ctr">
            <a:noAutofit/>
          </a:bodyPr>
          <a:p>
            <a:pPr algn="ctr">
              <a:lnSpc>
                <a:spcPct val="100000"/>
              </a:lnSpc>
            </a:pPr>
            <a:fld id="{C7B70783-D7A1-420F-9330-FA0FE1D470DF}" type="slidenum">
              <a:rPr b="0" lang="en-US" sz="1200" spc="97" strike="noStrike">
                <a:solidFill>
                  <a:srgbClr val="808080"/>
                </a:solidFill>
                <a:latin typeface="Tenorite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roup 1"/>
          <p:cNvGrpSpPr/>
          <p:nvPr/>
        </p:nvGrpSpPr>
        <p:grpSpPr>
          <a:xfrm>
            <a:off x="2749320" y="4411800"/>
            <a:ext cx="7895160" cy="344520"/>
            <a:chOff x="2749320" y="4411800"/>
            <a:chExt cx="7895160" cy="344520"/>
          </a:xfrm>
        </p:grpSpPr>
        <p:sp>
          <p:nvSpPr>
            <p:cNvPr id="363" name="Line 2"/>
            <p:cNvSpPr/>
            <p:nvPr/>
          </p:nvSpPr>
          <p:spPr>
            <a:xfrm flipH="1">
              <a:off x="2749320" y="4411800"/>
              <a:ext cx="1080" cy="344520"/>
            </a:xfrm>
            <a:prstGeom prst="line">
              <a:avLst/>
            </a:prstGeom>
            <a:ln w="6480">
              <a:solidFill>
                <a:srgbClr val="4d671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4" name="Line 3"/>
            <p:cNvSpPr/>
            <p:nvPr/>
          </p:nvSpPr>
          <p:spPr>
            <a:xfrm flipH="1">
              <a:off x="6699600" y="4411800"/>
              <a:ext cx="1080" cy="344520"/>
            </a:xfrm>
            <a:prstGeom prst="line">
              <a:avLst/>
            </a:prstGeom>
            <a:ln w="6480">
              <a:solidFill>
                <a:srgbClr val="4d671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5" name="Line 4"/>
            <p:cNvSpPr/>
            <p:nvPr/>
          </p:nvSpPr>
          <p:spPr>
            <a:xfrm flipH="1">
              <a:off x="10643400" y="4411800"/>
              <a:ext cx="1080" cy="344520"/>
            </a:xfrm>
            <a:prstGeom prst="line">
              <a:avLst/>
            </a:prstGeom>
            <a:ln w="6480">
              <a:solidFill>
                <a:srgbClr val="4d671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66" name="Group 5"/>
          <p:cNvGrpSpPr/>
          <p:nvPr/>
        </p:nvGrpSpPr>
        <p:grpSpPr>
          <a:xfrm>
            <a:off x="2750400" y="2674800"/>
            <a:ext cx="6314040" cy="344520"/>
            <a:chOff x="2750400" y="2674800"/>
            <a:chExt cx="6314040" cy="344520"/>
          </a:xfrm>
        </p:grpSpPr>
        <p:sp>
          <p:nvSpPr>
            <p:cNvPr id="367" name="Line 6"/>
            <p:cNvSpPr/>
            <p:nvPr/>
          </p:nvSpPr>
          <p:spPr>
            <a:xfrm flipH="1">
              <a:off x="2750400" y="2674800"/>
              <a:ext cx="1440" cy="344520"/>
            </a:xfrm>
            <a:prstGeom prst="line">
              <a:avLst/>
            </a:prstGeom>
            <a:ln w="6480">
              <a:solidFill>
                <a:srgbClr val="4d671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8" name="Line 7"/>
            <p:cNvSpPr/>
            <p:nvPr/>
          </p:nvSpPr>
          <p:spPr>
            <a:xfrm flipH="1">
              <a:off x="5116680" y="2674800"/>
              <a:ext cx="1440" cy="344520"/>
            </a:xfrm>
            <a:prstGeom prst="line">
              <a:avLst/>
            </a:prstGeom>
            <a:ln w="6480">
              <a:solidFill>
                <a:srgbClr val="4d671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9" name="Line 8"/>
            <p:cNvSpPr/>
            <p:nvPr/>
          </p:nvSpPr>
          <p:spPr>
            <a:xfrm flipH="1">
              <a:off x="9063360" y="2674800"/>
              <a:ext cx="1080" cy="344520"/>
            </a:xfrm>
            <a:prstGeom prst="line">
              <a:avLst/>
            </a:prstGeom>
            <a:ln w="6480">
              <a:solidFill>
                <a:srgbClr val="4d671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70" name="PlaceHolder 9"/>
          <p:cNvSpPr>
            <a:spLocks noGrp="1"/>
          </p:cNvSpPr>
          <p:nvPr>
            <p:ph type="title"/>
          </p:nvPr>
        </p:nvSpPr>
        <p:spPr>
          <a:xfrm>
            <a:off x="4292280" y="693360"/>
            <a:ext cx="3607200" cy="632880"/>
          </a:xfrm>
          <a:prstGeom prst="rect">
            <a:avLst/>
          </a:prstGeom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2400" spc="97" strike="noStrike" cap="all">
                <a:solidFill>
                  <a:srgbClr val="44546a"/>
                </a:solidFill>
                <a:latin typeface="Tenorite Bold"/>
              </a:rPr>
              <a:t>Click to add title</a:t>
            </a:r>
            <a:endParaRPr b="0" lang="en-US" sz="24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71" name="PlaceHolder 10"/>
          <p:cNvSpPr>
            <a:spLocks noGrp="1"/>
          </p:cNvSpPr>
          <p:nvPr>
            <p:ph type="body"/>
          </p:nvPr>
        </p:nvSpPr>
        <p:spPr>
          <a:xfrm>
            <a:off x="2029320" y="2200680"/>
            <a:ext cx="1439640" cy="469080"/>
          </a:xfrm>
          <a:prstGeom prst="rect">
            <a:avLst/>
          </a:prstGeom>
        </p:spPr>
        <p:txBody>
          <a:bodyPr lIns="90000" rIns="90000" tIns="45000" bIns="45000" anchor="b">
            <a:noAutofit/>
          </a:bodyPr>
          <a:p>
            <a:pPr marL="432000" indent="-324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1400" spc="97" strike="noStrike">
                <a:solidFill>
                  <a:srgbClr val="4d6710"/>
                </a:solidFill>
                <a:latin typeface="Tenorite"/>
              </a:rPr>
              <a:t>Click to add text</a:t>
            </a:r>
            <a:endParaRPr b="0" lang="en-US" sz="14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72" name="PlaceHolder 11"/>
          <p:cNvSpPr>
            <a:spLocks noGrp="1"/>
          </p:cNvSpPr>
          <p:nvPr>
            <p:ph type="body"/>
          </p:nvPr>
        </p:nvSpPr>
        <p:spPr>
          <a:xfrm>
            <a:off x="4397760" y="2200680"/>
            <a:ext cx="1439640" cy="469080"/>
          </a:xfrm>
          <a:prstGeom prst="rect">
            <a:avLst/>
          </a:prstGeom>
        </p:spPr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97" strike="noStrike">
                <a:solidFill>
                  <a:srgbClr val="4d6710"/>
                </a:solidFill>
                <a:latin typeface="Tenorite"/>
              </a:rPr>
              <a:t>Click to add text</a:t>
            </a:r>
            <a:endParaRPr b="0" lang="en-US" sz="14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73" name="PlaceHolder 12"/>
          <p:cNvSpPr>
            <a:spLocks noGrp="1"/>
          </p:cNvSpPr>
          <p:nvPr>
            <p:ph type="body"/>
          </p:nvPr>
        </p:nvSpPr>
        <p:spPr>
          <a:xfrm>
            <a:off x="8344800" y="2200680"/>
            <a:ext cx="1439640" cy="469080"/>
          </a:xfrm>
          <a:prstGeom prst="rect">
            <a:avLst/>
          </a:prstGeom>
        </p:spPr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97" strike="noStrike">
                <a:solidFill>
                  <a:srgbClr val="4d6710"/>
                </a:solidFill>
                <a:latin typeface="Tenorite"/>
              </a:rPr>
              <a:t>Click to add text</a:t>
            </a:r>
            <a:endParaRPr b="0" lang="en-US" sz="14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74" name="PlaceHolder 13"/>
          <p:cNvSpPr>
            <a:spLocks noGrp="1"/>
          </p:cNvSpPr>
          <p:nvPr>
            <p:ph type="body"/>
          </p:nvPr>
        </p:nvSpPr>
        <p:spPr>
          <a:xfrm>
            <a:off x="696960" y="2739600"/>
            <a:ext cx="1020600" cy="501480"/>
          </a:xfrm>
          <a:prstGeom prst="rect">
            <a:avLst/>
          </a:prstGeom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97" strike="noStrike">
                <a:solidFill>
                  <a:srgbClr val="4d6710"/>
                </a:solidFill>
                <a:latin typeface="Tenorite Bold"/>
              </a:rPr>
              <a:t>Add year</a:t>
            </a:r>
            <a:endParaRPr b="0" lang="en-US" sz="20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75" name="PlaceHolder 14"/>
          <p:cNvSpPr>
            <a:spLocks noGrp="1"/>
          </p:cNvSpPr>
          <p:nvPr>
            <p:ph type="body"/>
          </p:nvPr>
        </p:nvSpPr>
        <p:spPr>
          <a:xfrm>
            <a:off x="1712520" y="3170160"/>
            <a:ext cx="495000" cy="6519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200" spc="97" strike="noStrike">
                <a:solidFill>
                  <a:srgbClr val="4d6710"/>
                </a:solidFill>
                <a:latin typeface="Tenorite"/>
              </a:rPr>
              <a:t>Click to add text</a:t>
            </a:r>
            <a:endParaRPr b="0" lang="en-US" sz="12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76" name="PlaceHolder 15"/>
          <p:cNvSpPr>
            <a:spLocks noGrp="1"/>
          </p:cNvSpPr>
          <p:nvPr>
            <p:ph type="body"/>
          </p:nvPr>
        </p:nvSpPr>
        <p:spPr>
          <a:xfrm>
            <a:off x="2501640" y="3170160"/>
            <a:ext cx="495000" cy="6519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200" spc="97" strike="noStrike">
                <a:solidFill>
                  <a:srgbClr val="4d6710"/>
                </a:solidFill>
                <a:latin typeface="Tenorite"/>
              </a:rPr>
              <a:t>Click to add text</a:t>
            </a:r>
            <a:endParaRPr b="0" lang="en-US" sz="12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77" name="PlaceHolder 16"/>
          <p:cNvSpPr>
            <a:spLocks noGrp="1"/>
          </p:cNvSpPr>
          <p:nvPr>
            <p:ph type="body"/>
          </p:nvPr>
        </p:nvSpPr>
        <p:spPr>
          <a:xfrm>
            <a:off x="3291120" y="3170160"/>
            <a:ext cx="495000" cy="6519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200" spc="97" strike="noStrike">
                <a:solidFill>
                  <a:srgbClr val="4d6710"/>
                </a:solidFill>
                <a:latin typeface="Tenorite"/>
              </a:rPr>
              <a:t>Click to add text</a:t>
            </a:r>
            <a:endParaRPr b="0" lang="en-US" sz="12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78" name="PlaceHolder 17"/>
          <p:cNvSpPr>
            <a:spLocks noGrp="1"/>
          </p:cNvSpPr>
          <p:nvPr>
            <p:ph type="body"/>
          </p:nvPr>
        </p:nvSpPr>
        <p:spPr>
          <a:xfrm>
            <a:off x="4080600" y="3170160"/>
            <a:ext cx="495000" cy="6519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200" spc="97" strike="noStrike">
                <a:solidFill>
                  <a:srgbClr val="4d6710"/>
                </a:solidFill>
                <a:latin typeface="Tenorite"/>
              </a:rPr>
              <a:t>Click to add text</a:t>
            </a:r>
            <a:endParaRPr b="0" lang="en-US" sz="12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79" name="PlaceHolder 18"/>
          <p:cNvSpPr>
            <a:spLocks noGrp="1"/>
          </p:cNvSpPr>
          <p:nvPr>
            <p:ph type="body"/>
          </p:nvPr>
        </p:nvSpPr>
        <p:spPr>
          <a:xfrm>
            <a:off x="4810680" y="3170160"/>
            <a:ext cx="614880" cy="6519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200" spc="97" strike="noStrike">
                <a:solidFill>
                  <a:srgbClr val="4d6710"/>
                </a:solidFill>
                <a:latin typeface="Tenorite"/>
              </a:rPr>
              <a:t>Click to add text</a:t>
            </a:r>
            <a:endParaRPr b="0" lang="en-US" sz="12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80" name="PlaceHolder 19"/>
          <p:cNvSpPr>
            <a:spLocks noGrp="1"/>
          </p:cNvSpPr>
          <p:nvPr>
            <p:ph type="body"/>
          </p:nvPr>
        </p:nvSpPr>
        <p:spPr>
          <a:xfrm>
            <a:off x="5659560" y="3170160"/>
            <a:ext cx="495000" cy="6519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200" spc="97" strike="noStrike">
                <a:solidFill>
                  <a:srgbClr val="4d6710"/>
                </a:solidFill>
                <a:latin typeface="Tenorite"/>
              </a:rPr>
              <a:t>Click to add text</a:t>
            </a:r>
            <a:endParaRPr b="0" lang="en-US" sz="12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81" name="PlaceHolder 20"/>
          <p:cNvSpPr>
            <a:spLocks noGrp="1"/>
          </p:cNvSpPr>
          <p:nvPr>
            <p:ph type="body"/>
          </p:nvPr>
        </p:nvSpPr>
        <p:spPr>
          <a:xfrm>
            <a:off x="6448680" y="3170160"/>
            <a:ext cx="495000" cy="6519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200" spc="97" strike="noStrike">
                <a:solidFill>
                  <a:srgbClr val="4d6710"/>
                </a:solidFill>
                <a:latin typeface="Tenorite"/>
              </a:rPr>
              <a:t>Click to add text</a:t>
            </a:r>
            <a:endParaRPr b="0" lang="en-US" sz="12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82" name="PlaceHolder 21"/>
          <p:cNvSpPr>
            <a:spLocks noGrp="1"/>
          </p:cNvSpPr>
          <p:nvPr>
            <p:ph type="body"/>
          </p:nvPr>
        </p:nvSpPr>
        <p:spPr>
          <a:xfrm>
            <a:off x="7238160" y="3170160"/>
            <a:ext cx="495000" cy="6519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200" spc="97" strike="noStrike">
                <a:solidFill>
                  <a:srgbClr val="4d6710"/>
                </a:solidFill>
                <a:latin typeface="Tenorite"/>
              </a:rPr>
              <a:t>Click to add text</a:t>
            </a:r>
            <a:endParaRPr b="0" lang="en-US" sz="12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83" name="PlaceHolder 22"/>
          <p:cNvSpPr>
            <a:spLocks noGrp="1"/>
          </p:cNvSpPr>
          <p:nvPr>
            <p:ph type="body"/>
          </p:nvPr>
        </p:nvSpPr>
        <p:spPr>
          <a:xfrm>
            <a:off x="8027640" y="3170160"/>
            <a:ext cx="495000" cy="6519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200" spc="97" strike="noStrike">
                <a:solidFill>
                  <a:srgbClr val="4d6710"/>
                </a:solidFill>
                <a:latin typeface="Tenorite"/>
              </a:rPr>
              <a:t>Click to add text</a:t>
            </a:r>
            <a:endParaRPr b="0" lang="en-US" sz="12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84" name="PlaceHolder 23"/>
          <p:cNvSpPr>
            <a:spLocks noGrp="1"/>
          </p:cNvSpPr>
          <p:nvPr>
            <p:ph type="body"/>
          </p:nvPr>
        </p:nvSpPr>
        <p:spPr>
          <a:xfrm>
            <a:off x="8817120" y="3170160"/>
            <a:ext cx="495000" cy="6519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200" spc="97" strike="noStrike">
                <a:solidFill>
                  <a:srgbClr val="4d6710"/>
                </a:solidFill>
                <a:latin typeface="Tenorite"/>
              </a:rPr>
              <a:t>Click to add text</a:t>
            </a:r>
            <a:endParaRPr b="0" lang="en-US" sz="12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85" name="PlaceHolder 24"/>
          <p:cNvSpPr>
            <a:spLocks noGrp="1"/>
          </p:cNvSpPr>
          <p:nvPr>
            <p:ph type="body"/>
          </p:nvPr>
        </p:nvSpPr>
        <p:spPr>
          <a:xfrm>
            <a:off x="9606600" y="3170160"/>
            <a:ext cx="495000" cy="6519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200" spc="97" strike="noStrike">
                <a:solidFill>
                  <a:srgbClr val="4d6710"/>
                </a:solidFill>
                <a:latin typeface="Tenorite"/>
              </a:rPr>
              <a:t>Click to add text</a:t>
            </a:r>
            <a:endParaRPr b="0" lang="en-US" sz="12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86" name="PlaceHolder 25"/>
          <p:cNvSpPr>
            <a:spLocks noGrp="1"/>
          </p:cNvSpPr>
          <p:nvPr>
            <p:ph type="body"/>
          </p:nvPr>
        </p:nvSpPr>
        <p:spPr>
          <a:xfrm>
            <a:off x="10396080" y="3170160"/>
            <a:ext cx="495000" cy="6519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200" spc="97" strike="noStrike">
                <a:solidFill>
                  <a:srgbClr val="4d6710"/>
                </a:solidFill>
                <a:latin typeface="Tenorite"/>
              </a:rPr>
              <a:t>Click to add text</a:t>
            </a:r>
            <a:endParaRPr b="0" lang="en-US" sz="12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87" name="PlaceHolder 26"/>
          <p:cNvSpPr>
            <a:spLocks noGrp="1"/>
          </p:cNvSpPr>
          <p:nvPr>
            <p:ph type="body"/>
          </p:nvPr>
        </p:nvSpPr>
        <p:spPr>
          <a:xfrm>
            <a:off x="2029320" y="4003200"/>
            <a:ext cx="1439640" cy="408600"/>
          </a:xfrm>
          <a:prstGeom prst="rect">
            <a:avLst/>
          </a:prstGeom>
        </p:spPr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97" strike="noStrike">
                <a:solidFill>
                  <a:srgbClr val="4d6710"/>
                </a:solidFill>
                <a:latin typeface="Tenorite"/>
              </a:rPr>
              <a:t>Click to add text</a:t>
            </a:r>
            <a:endParaRPr b="0" lang="en-US" sz="14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88" name="PlaceHolder 27"/>
          <p:cNvSpPr>
            <a:spLocks noGrp="1"/>
          </p:cNvSpPr>
          <p:nvPr>
            <p:ph type="body"/>
          </p:nvPr>
        </p:nvSpPr>
        <p:spPr>
          <a:xfrm>
            <a:off x="5976360" y="4003200"/>
            <a:ext cx="1439640" cy="408600"/>
          </a:xfrm>
          <a:prstGeom prst="rect">
            <a:avLst/>
          </a:prstGeom>
        </p:spPr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97" strike="noStrike">
                <a:solidFill>
                  <a:srgbClr val="4d6710"/>
                </a:solidFill>
                <a:latin typeface="Tenorite"/>
              </a:rPr>
              <a:t>Click to add text</a:t>
            </a:r>
            <a:endParaRPr b="0" lang="en-US" sz="14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89" name="PlaceHolder 28"/>
          <p:cNvSpPr>
            <a:spLocks noGrp="1"/>
          </p:cNvSpPr>
          <p:nvPr>
            <p:ph type="body"/>
          </p:nvPr>
        </p:nvSpPr>
        <p:spPr>
          <a:xfrm>
            <a:off x="9923400" y="4003200"/>
            <a:ext cx="1439640" cy="408600"/>
          </a:xfrm>
          <a:prstGeom prst="rect">
            <a:avLst/>
          </a:prstGeom>
        </p:spPr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97" strike="noStrike">
                <a:solidFill>
                  <a:srgbClr val="4d6710"/>
                </a:solidFill>
                <a:latin typeface="Tenorite Bold"/>
              </a:rPr>
              <a:t>Click to add text</a:t>
            </a:r>
            <a:endParaRPr b="0" lang="en-US" sz="14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90" name="PlaceHolder 29"/>
          <p:cNvSpPr>
            <a:spLocks noGrp="1"/>
          </p:cNvSpPr>
          <p:nvPr>
            <p:ph type="body"/>
          </p:nvPr>
        </p:nvSpPr>
        <p:spPr>
          <a:xfrm>
            <a:off x="696960" y="4437720"/>
            <a:ext cx="1020600" cy="501480"/>
          </a:xfrm>
          <a:prstGeom prst="rect">
            <a:avLst/>
          </a:prstGeom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97" strike="noStrike">
                <a:solidFill>
                  <a:srgbClr val="4d6710"/>
                </a:solidFill>
                <a:latin typeface="Tenorite Bold"/>
              </a:rPr>
              <a:t>Add year</a:t>
            </a:r>
            <a:endParaRPr b="0" lang="en-US" sz="20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91" name="PlaceHolder 30"/>
          <p:cNvSpPr>
            <a:spLocks noGrp="1"/>
          </p:cNvSpPr>
          <p:nvPr>
            <p:ph type="body"/>
          </p:nvPr>
        </p:nvSpPr>
        <p:spPr>
          <a:xfrm>
            <a:off x="1712520" y="4871880"/>
            <a:ext cx="495000" cy="6519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200" spc="97" strike="noStrike">
                <a:solidFill>
                  <a:srgbClr val="4d6710"/>
                </a:solidFill>
                <a:latin typeface="Tenorite"/>
              </a:rPr>
              <a:t>Click to add text</a:t>
            </a:r>
            <a:endParaRPr b="0" lang="en-US" sz="12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92" name="PlaceHolder 31"/>
          <p:cNvSpPr>
            <a:spLocks noGrp="1"/>
          </p:cNvSpPr>
          <p:nvPr>
            <p:ph type="body"/>
          </p:nvPr>
        </p:nvSpPr>
        <p:spPr>
          <a:xfrm>
            <a:off x="2501640" y="4871880"/>
            <a:ext cx="495000" cy="6519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200" spc="97" strike="noStrike">
                <a:solidFill>
                  <a:srgbClr val="4d6710"/>
                </a:solidFill>
                <a:latin typeface="Tenorite"/>
              </a:rPr>
              <a:t>Click to add text</a:t>
            </a:r>
            <a:endParaRPr b="0" lang="en-US" sz="12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93" name="PlaceHolder 32"/>
          <p:cNvSpPr>
            <a:spLocks noGrp="1"/>
          </p:cNvSpPr>
          <p:nvPr>
            <p:ph type="body"/>
          </p:nvPr>
        </p:nvSpPr>
        <p:spPr>
          <a:xfrm>
            <a:off x="3291120" y="4871880"/>
            <a:ext cx="495000" cy="6519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200" spc="97" strike="noStrike">
                <a:solidFill>
                  <a:srgbClr val="4d6710"/>
                </a:solidFill>
                <a:latin typeface="Tenorite"/>
              </a:rPr>
              <a:t>Click to add text</a:t>
            </a:r>
            <a:endParaRPr b="0" lang="en-US" sz="12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94" name="PlaceHolder 33"/>
          <p:cNvSpPr>
            <a:spLocks noGrp="1"/>
          </p:cNvSpPr>
          <p:nvPr>
            <p:ph type="body"/>
          </p:nvPr>
        </p:nvSpPr>
        <p:spPr>
          <a:xfrm>
            <a:off x="4080600" y="4871880"/>
            <a:ext cx="495000" cy="6519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200" spc="97" strike="noStrike">
                <a:solidFill>
                  <a:srgbClr val="4d6710"/>
                </a:solidFill>
                <a:latin typeface="Tenorite"/>
              </a:rPr>
              <a:t>Click to add text</a:t>
            </a:r>
            <a:endParaRPr b="0" lang="en-US" sz="12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95" name="PlaceHolder 34"/>
          <p:cNvSpPr>
            <a:spLocks noGrp="1"/>
          </p:cNvSpPr>
          <p:nvPr>
            <p:ph type="body"/>
          </p:nvPr>
        </p:nvSpPr>
        <p:spPr>
          <a:xfrm>
            <a:off x="4810680" y="4871880"/>
            <a:ext cx="614880" cy="6519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200" spc="97" strike="noStrike">
                <a:solidFill>
                  <a:srgbClr val="4d6710"/>
                </a:solidFill>
                <a:latin typeface="Tenorite"/>
              </a:rPr>
              <a:t>Click to add text</a:t>
            </a:r>
            <a:endParaRPr b="0" lang="en-US" sz="12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96" name="PlaceHolder 35"/>
          <p:cNvSpPr>
            <a:spLocks noGrp="1"/>
          </p:cNvSpPr>
          <p:nvPr>
            <p:ph type="body"/>
          </p:nvPr>
        </p:nvSpPr>
        <p:spPr>
          <a:xfrm>
            <a:off x="5659560" y="4871880"/>
            <a:ext cx="495000" cy="6519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200" spc="97" strike="noStrike">
                <a:solidFill>
                  <a:srgbClr val="4d6710"/>
                </a:solidFill>
                <a:latin typeface="Tenorite"/>
              </a:rPr>
              <a:t>Click to add text</a:t>
            </a:r>
            <a:endParaRPr b="0" lang="en-US" sz="12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97" name="PlaceHolder 36"/>
          <p:cNvSpPr>
            <a:spLocks noGrp="1"/>
          </p:cNvSpPr>
          <p:nvPr>
            <p:ph type="body"/>
          </p:nvPr>
        </p:nvSpPr>
        <p:spPr>
          <a:xfrm>
            <a:off x="6448680" y="4871880"/>
            <a:ext cx="495000" cy="6519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200" spc="97" strike="noStrike">
                <a:solidFill>
                  <a:srgbClr val="4d6710"/>
                </a:solidFill>
                <a:latin typeface="Tenorite"/>
              </a:rPr>
              <a:t>Click to add text</a:t>
            </a:r>
            <a:endParaRPr b="0" lang="en-US" sz="12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98" name="PlaceHolder 37"/>
          <p:cNvSpPr>
            <a:spLocks noGrp="1"/>
          </p:cNvSpPr>
          <p:nvPr>
            <p:ph type="body"/>
          </p:nvPr>
        </p:nvSpPr>
        <p:spPr>
          <a:xfrm>
            <a:off x="7238160" y="4871880"/>
            <a:ext cx="495000" cy="6519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200" spc="97" strike="noStrike">
                <a:solidFill>
                  <a:srgbClr val="4d6710"/>
                </a:solidFill>
                <a:latin typeface="Tenorite"/>
              </a:rPr>
              <a:t>Click to add text</a:t>
            </a:r>
            <a:endParaRPr b="0" lang="en-US" sz="12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399" name="PlaceHolder 38"/>
          <p:cNvSpPr>
            <a:spLocks noGrp="1"/>
          </p:cNvSpPr>
          <p:nvPr>
            <p:ph type="body"/>
          </p:nvPr>
        </p:nvSpPr>
        <p:spPr>
          <a:xfrm>
            <a:off x="8027640" y="4871880"/>
            <a:ext cx="495000" cy="6519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200" spc="97" strike="noStrike">
                <a:solidFill>
                  <a:srgbClr val="4d6710"/>
                </a:solidFill>
                <a:latin typeface="Tenorite"/>
              </a:rPr>
              <a:t>Click to add text</a:t>
            </a:r>
            <a:endParaRPr b="0" lang="en-US" sz="12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00" name="PlaceHolder 39"/>
          <p:cNvSpPr>
            <a:spLocks noGrp="1"/>
          </p:cNvSpPr>
          <p:nvPr>
            <p:ph type="body"/>
          </p:nvPr>
        </p:nvSpPr>
        <p:spPr>
          <a:xfrm>
            <a:off x="8817120" y="4871880"/>
            <a:ext cx="495000" cy="6519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200" spc="97" strike="noStrike">
                <a:solidFill>
                  <a:srgbClr val="4d6710"/>
                </a:solidFill>
                <a:latin typeface="Tenorite"/>
              </a:rPr>
              <a:t>Click to add text</a:t>
            </a:r>
            <a:endParaRPr b="0" lang="en-US" sz="12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01" name="PlaceHolder 40"/>
          <p:cNvSpPr>
            <a:spLocks noGrp="1"/>
          </p:cNvSpPr>
          <p:nvPr>
            <p:ph type="body"/>
          </p:nvPr>
        </p:nvSpPr>
        <p:spPr>
          <a:xfrm>
            <a:off x="9606600" y="4871880"/>
            <a:ext cx="495000" cy="6519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200" spc="97" strike="noStrike">
                <a:solidFill>
                  <a:srgbClr val="4d6710"/>
                </a:solidFill>
                <a:latin typeface="Tenorite"/>
              </a:rPr>
              <a:t>Click to add text</a:t>
            </a:r>
            <a:endParaRPr b="0" lang="en-US" sz="12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402" name="PlaceHolder 41"/>
          <p:cNvSpPr>
            <a:spLocks noGrp="1"/>
          </p:cNvSpPr>
          <p:nvPr>
            <p:ph type="body"/>
          </p:nvPr>
        </p:nvSpPr>
        <p:spPr>
          <a:xfrm>
            <a:off x="10396080" y="4871880"/>
            <a:ext cx="495000" cy="6519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200" spc="97" strike="noStrike">
                <a:solidFill>
                  <a:srgbClr val="4d6710"/>
                </a:solidFill>
                <a:latin typeface="Tenorite"/>
              </a:rPr>
              <a:t>Click to add text</a:t>
            </a:r>
            <a:endParaRPr b="0" lang="en-US" sz="1200" spc="-1" strike="noStrike">
              <a:solidFill>
                <a:srgbClr val="000000"/>
              </a:solidFill>
              <a:latin typeface="Tenorite"/>
            </a:endParaRPr>
          </a:p>
        </p:txBody>
      </p:sp>
      <p:grpSp>
        <p:nvGrpSpPr>
          <p:cNvPr id="403" name="Group 42"/>
          <p:cNvGrpSpPr/>
          <p:nvPr/>
        </p:nvGrpSpPr>
        <p:grpSpPr>
          <a:xfrm>
            <a:off x="2046960" y="4694400"/>
            <a:ext cx="8510040" cy="0"/>
            <a:chOff x="2046960" y="4694400"/>
            <a:chExt cx="8510040" cy="0"/>
          </a:xfrm>
        </p:grpSpPr>
        <p:sp>
          <p:nvSpPr>
            <p:cNvPr id="404" name="Line 43"/>
            <p:cNvSpPr/>
            <p:nvPr/>
          </p:nvSpPr>
          <p:spPr>
            <a:xfrm>
              <a:off x="2046960" y="4694400"/>
              <a:ext cx="615240" cy="0"/>
            </a:xfrm>
            <a:prstGeom prst="line">
              <a:avLst/>
            </a:prstGeom>
            <a:ln w="6480">
              <a:solidFill>
                <a:srgbClr val="4d671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5" name="Line 44"/>
            <p:cNvSpPr/>
            <p:nvPr/>
          </p:nvSpPr>
          <p:spPr>
            <a:xfrm>
              <a:off x="2843280" y="4694400"/>
              <a:ext cx="615240" cy="0"/>
            </a:xfrm>
            <a:prstGeom prst="line">
              <a:avLst/>
            </a:prstGeom>
            <a:ln w="6480">
              <a:solidFill>
                <a:srgbClr val="4d671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6" name="Line 45"/>
            <p:cNvSpPr/>
            <p:nvPr/>
          </p:nvSpPr>
          <p:spPr>
            <a:xfrm>
              <a:off x="3625920" y="4694400"/>
              <a:ext cx="615240" cy="0"/>
            </a:xfrm>
            <a:prstGeom prst="line">
              <a:avLst/>
            </a:prstGeom>
            <a:ln w="6480">
              <a:solidFill>
                <a:srgbClr val="4d671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7" name="Line 46"/>
            <p:cNvSpPr/>
            <p:nvPr/>
          </p:nvSpPr>
          <p:spPr>
            <a:xfrm>
              <a:off x="4422240" y="4694400"/>
              <a:ext cx="615240" cy="0"/>
            </a:xfrm>
            <a:prstGeom prst="line">
              <a:avLst/>
            </a:prstGeom>
            <a:ln w="6480">
              <a:solidFill>
                <a:srgbClr val="4d671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8" name="Line 47"/>
            <p:cNvSpPr/>
            <p:nvPr/>
          </p:nvSpPr>
          <p:spPr>
            <a:xfrm>
              <a:off x="5198040" y="4694400"/>
              <a:ext cx="615240" cy="0"/>
            </a:xfrm>
            <a:prstGeom prst="line">
              <a:avLst/>
            </a:prstGeom>
            <a:ln w="6480">
              <a:solidFill>
                <a:srgbClr val="4d671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9" name="Line 48"/>
            <p:cNvSpPr/>
            <p:nvPr/>
          </p:nvSpPr>
          <p:spPr>
            <a:xfrm>
              <a:off x="5994360" y="4694400"/>
              <a:ext cx="615240" cy="0"/>
            </a:xfrm>
            <a:prstGeom prst="line">
              <a:avLst/>
            </a:prstGeom>
            <a:ln w="6480">
              <a:solidFill>
                <a:srgbClr val="4d671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0" name="Line 49"/>
            <p:cNvSpPr/>
            <p:nvPr/>
          </p:nvSpPr>
          <p:spPr>
            <a:xfrm>
              <a:off x="6777000" y="4694400"/>
              <a:ext cx="615240" cy="0"/>
            </a:xfrm>
            <a:prstGeom prst="line">
              <a:avLst/>
            </a:prstGeom>
            <a:ln w="6480">
              <a:solidFill>
                <a:srgbClr val="4d671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1" name="Line 50"/>
            <p:cNvSpPr/>
            <p:nvPr/>
          </p:nvSpPr>
          <p:spPr>
            <a:xfrm>
              <a:off x="7573320" y="4694400"/>
              <a:ext cx="615240" cy="0"/>
            </a:xfrm>
            <a:prstGeom prst="line">
              <a:avLst/>
            </a:prstGeom>
            <a:ln w="6480">
              <a:solidFill>
                <a:srgbClr val="4d671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2" name="Line 51"/>
            <p:cNvSpPr/>
            <p:nvPr/>
          </p:nvSpPr>
          <p:spPr>
            <a:xfrm>
              <a:off x="8355960" y="4694400"/>
              <a:ext cx="615240" cy="0"/>
            </a:xfrm>
            <a:prstGeom prst="line">
              <a:avLst/>
            </a:prstGeom>
            <a:ln w="6480">
              <a:solidFill>
                <a:srgbClr val="4d671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3" name="Line 52"/>
            <p:cNvSpPr/>
            <p:nvPr/>
          </p:nvSpPr>
          <p:spPr>
            <a:xfrm>
              <a:off x="9152280" y="4694400"/>
              <a:ext cx="615240" cy="0"/>
            </a:xfrm>
            <a:prstGeom prst="line">
              <a:avLst/>
            </a:prstGeom>
            <a:ln w="6480">
              <a:solidFill>
                <a:srgbClr val="4d671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4" name="Line 53"/>
            <p:cNvSpPr/>
            <p:nvPr/>
          </p:nvSpPr>
          <p:spPr>
            <a:xfrm>
              <a:off x="9941760" y="4694400"/>
              <a:ext cx="615240" cy="0"/>
            </a:xfrm>
            <a:prstGeom prst="line">
              <a:avLst/>
            </a:prstGeom>
            <a:ln w="6480">
              <a:solidFill>
                <a:srgbClr val="4d671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15" name="Group 54"/>
          <p:cNvGrpSpPr/>
          <p:nvPr/>
        </p:nvGrpSpPr>
        <p:grpSpPr>
          <a:xfrm>
            <a:off x="1873080" y="4599720"/>
            <a:ext cx="8858160" cy="173880"/>
            <a:chOff x="1873080" y="4599720"/>
            <a:chExt cx="8858160" cy="173880"/>
          </a:xfrm>
        </p:grpSpPr>
        <p:sp>
          <p:nvSpPr>
            <p:cNvPr id="416" name="CustomShape 55"/>
            <p:cNvSpPr/>
            <p:nvPr/>
          </p:nvSpPr>
          <p:spPr>
            <a:xfrm>
              <a:off x="1873080" y="4599720"/>
              <a:ext cx="173880" cy="173880"/>
            </a:xfrm>
            <a:prstGeom prst="rect">
              <a:avLst/>
            </a:prstGeom>
            <a:noFill/>
            <a:ln w="12600">
              <a:solidFill>
                <a:srgbClr val="4d671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7" name="CustomShape 56"/>
            <p:cNvSpPr/>
            <p:nvPr/>
          </p:nvSpPr>
          <p:spPr>
            <a:xfrm>
              <a:off x="2662560" y="4599720"/>
              <a:ext cx="173880" cy="173880"/>
            </a:xfrm>
            <a:prstGeom prst="rect">
              <a:avLst/>
            </a:prstGeom>
            <a:solidFill>
              <a:srgbClr val="4d6710"/>
            </a:solidFill>
            <a:ln w="12600">
              <a:solidFill>
                <a:srgbClr val="4d671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8" name="CustomShape 57"/>
            <p:cNvSpPr/>
            <p:nvPr/>
          </p:nvSpPr>
          <p:spPr>
            <a:xfrm>
              <a:off x="3452040" y="4599720"/>
              <a:ext cx="173880" cy="173880"/>
            </a:xfrm>
            <a:prstGeom prst="rect">
              <a:avLst/>
            </a:prstGeom>
            <a:noFill/>
            <a:ln w="12600">
              <a:solidFill>
                <a:srgbClr val="4d671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9" name="CustomShape 58"/>
            <p:cNvSpPr/>
            <p:nvPr/>
          </p:nvSpPr>
          <p:spPr>
            <a:xfrm>
              <a:off x="4241520" y="4599720"/>
              <a:ext cx="173880" cy="173880"/>
            </a:xfrm>
            <a:prstGeom prst="rect">
              <a:avLst/>
            </a:prstGeom>
            <a:noFill/>
            <a:ln w="12600">
              <a:solidFill>
                <a:srgbClr val="4d671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0" name="CustomShape 59"/>
            <p:cNvSpPr/>
            <p:nvPr/>
          </p:nvSpPr>
          <p:spPr>
            <a:xfrm>
              <a:off x="5031000" y="4599720"/>
              <a:ext cx="173880" cy="173880"/>
            </a:xfrm>
            <a:prstGeom prst="rect">
              <a:avLst/>
            </a:prstGeom>
            <a:noFill/>
            <a:ln w="12600">
              <a:solidFill>
                <a:srgbClr val="4d671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1" name="CustomShape 60"/>
            <p:cNvSpPr/>
            <p:nvPr/>
          </p:nvSpPr>
          <p:spPr>
            <a:xfrm>
              <a:off x="5820480" y="4599720"/>
              <a:ext cx="173880" cy="173880"/>
            </a:xfrm>
            <a:prstGeom prst="rect">
              <a:avLst/>
            </a:prstGeom>
            <a:noFill/>
            <a:ln w="12600">
              <a:solidFill>
                <a:srgbClr val="4d671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2" name="CustomShape 61"/>
            <p:cNvSpPr/>
            <p:nvPr/>
          </p:nvSpPr>
          <p:spPr>
            <a:xfrm>
              <a:off x="6609960" y="4599720"/>
              <a:ext cx="173880" cy="173880"/>
            </a:xfrm>
            <a:prstGeom prst="rect">
              <a:avLst/>
            </a:prstGeom>
            <a:solidFill>
              <a:srgbClr val="4d6710"/>
            </a:solidFill>
            <a:ln w="12600">
              <a:solidFill>
                <a:srgbClr val="4d671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3" name="CustomShape 62"/>
            <p:cNvSpPr/>
            <p:nvPr/>
          </p:nvSpPr>
          <p:spPr>
            <a:xfrm>
              <a:off x="7399440" y="4599720"/>
              <a:ext cx="173880" cy="173880"/>
            </a:xfrm>
            <a:prstGeom prst="rect">
              <a:avLst/>
            </a:prstGeom>
            <a:noFill/>
            <a:ln w="12600">
              <a:solidFill>
                <a:srgbClr val="4d671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4" name="CustomShape 63"/>
            <p:cNvSpPr/>
            <p:nvPr/>
          </p:nvSpPr>
          <p:spPr>
            <a:xfrm>
              <a:off x="8188920" y="4599720"/>
              <a:ext cx="173880" cy="173880"/>
            </a:xfrm>
            <a:prstGeom prst="rect">
              <a:avLst/>
            </a:prstGeom>
            <a:noFill/>
            <a:ln w="12600">
              <a:solidFill>
                <a:srgbClr val="4d671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5" name="CustomShape 64"/>
            <p:cNvSpPr/>
            <p:nvPr/>
          </p:nvSpPr>
          <p:spPr>
            <a:xfrm>
              <a:off x="8978400" y="4599720"/>
              <a:ext cx="173880" cy="173880"/>
            </a:xfrm>
            <a:prstGeom prst="rect">
              <a:avLst/>
            </a:prstGeom>
            <a:noFill/>
            <a:ln w="12600">
              <a:solidFill>
                <a:srgbClr val="4d671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6" name="CustomShape 65"/>
            <p:cNvSpPr/>
            <p:nvPr/>
          </p:nvSpPr>
          <p:spPr>
            <a:xfrm>
              <a:off x="9767880" y="4599720"/>
              <a:ext cx="173880" cy="173880"/>
            </a:xfrm>
            <a:prstGeom prst="rect">
              <a:avLst/>
            </a:prstGeom>
            <a:noFill/>
            <a:ln w="12600">
              <a:solidFill>
                <a:srgbClr val="4d671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7" name="CustomShape 66"/>
            <p:cNvSpPr/>
            <p:nvPr/>
          </p:nvSpPr>
          <p:spPr>
            <a:xfrm>
              <a:off x="10557360" y="4599720"/>
              <a:ext cx="173880" cy="173880"/>
            </a:xfrm>
            <a:prstGeom prst="rect">
              <a:avLst/>
            </a:prstGeom>
            <a:solidFill>
              <a:srgbClr val="4d6710"/>
            </a:solidFill>
            <a:ln w="12600">
              <a:solidFill>
                <a:srgbClr val="4d671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28" name="Group 67"/>
          <p:cNvGrpSpPr/>
          <p:nvPr/>
        </p:nvGrpSpPr>
        <p:grpSpPr>
          <a:xfrm>
            <a:off x="2049120" y="2998800"/>
            <a:ext cx="8510040" cy="0"/>
            <a:chOff x="2049120" y="2998800"/>
            <a:chExt cx="8510040" cy="0"/>
          </a:xfrm>
        </p:grpSpPr>
        <p:sp>
          <p:nvSpPr>
            <p:cNvPr id="429" name="Line 68"/>
            <p:cNvSpPr/>
            <p:nvPr/>
          </p:nvSpPr>
          <p:spPr>
            <a:xfrm>
              <a:off x="2049120" y="2998800"/>
              <a:ext cx="615240" cy="0"/>
            </a:xfrm>
            <a:prstGeom prst="line">
              <a:avLst/>
            </a:prstGeom>
            <a:ln w="6480">
              <a:solidFill>
                <a:srgbClr val="4d671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0" name="Line 69"/>
            <p:cNvSpPr/>
            <p:nvPr/>
          </p:nvSpPr>
          <p:spPr>
            <a:xfrm>
              <a:off x="2845440" y="2998800"/>
              <a:ext cx="615240" cy="0"/>
            </a:xfrm>
            <a:prstGeom prst="line">
              <a:avLst/>
            </a:prstGeom>
            <a:ln w="6480">
              <a:solidFill>
                <a:srgbClr val="4d671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1" name="Line 70"/>
            <p:cNvSpPr/>
            <p:nvPr/>
          </p:nvSpPr>
          <p:spPr>
            <a:xfrm>
              <a:off x="3628080" y="2998800"/>
              <a:ext cx="615240" cy="0"/>
            </a:xfrm>
            <a:prstGeom prst="line">
              <a:avLst/>
            </a:prstGeom>
            <a:ln w="6480">
              <a:solidFill>
                <a:srgbClr val="4d671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2" name="Line 71"/>
            <p:cNvSpPr/>
            <p:nvPr/>
          </p:nvSpPr>
          <p:spPr>
            <a:xfrm>
              <a:off x="4424400" y="2998800"/>
              <a:ext cx="615240" cy="0"/>
            </a:xfrm>
            <a:prstGeom prst="line">
              <a:avLst/>
            </a:prstGeom>
            <a:ln w="6480">
              <a:solidFill>
                <a:srgbClr val="4d671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3" name="Line 72"/>
            <p:cNvSpPr/>
            <p:nvPr/>
          </p:nvSpPr>
          <p:spPr>
            <a:xfrm>
              <a:off x="5200200" y="2998800"/>
              <a:ext cx="615240" cy="0"/>
            </a:xfrm>
            <a:prstGeom prst="line">
              <a:avLst/>
            </a:prstGeom>
            <a:ln w="6480">
              <a:solidFill>
                <a:srgbClr val="4d671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4" name="Line 73"/>
            <p:cNvSpPr/>
            <p:nvPr/>
          </p:nvSpPr>
          <p:spPr>
            <a:xfrm>
              <a:off x="5996520" y="2998800"/>
              <a:ext cx="615240" cy="0"/>
            </a:xfrm>
            <a:prstGeom prst="line">
              <a:avLst/>
            </a:prstGeom>
            <a:ln w="6480">
              <a:solidFill>
                <a:srgbClr val="4d671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5" name="Line 74"/>
            <p:cNvSpPr/>
            <p:nvPr/>
          </p:nvSpPr>
          <p:spPr>
            <a:xfrm>
              <a:off x="6779160" y="2998800"/>
              <a:ext cx="615240" cy="0"/>
            </a:xfrm>
            <a:prstGeom prst="line">
              <a:avLst/>
            </a:prstGeom>
            <a:ln w="6480">
              <a:solidFill>
                <a:srgbClr val="4d671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6" name="Line 75"/>
            <p:cNvSpPr/>
            <p:nvPr/>
          </p:nvSpPr>
          <p:spPr>
            <a:xfrm>
              <a:off x="7575480" y="2998800"/>
              <a:ext cx="615240" cy="0"/>
            </a:xfrm>
            <a:prstGeom prst="line">
              <a:avLst/>
            </a:prstGeom>
            <a:ln w="6480">
              <a:solidFill>
                <a:srgbClr val="4d671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7" name="Line 76"/>
            <p:cNvSpPr/>
            <p:nvPr/>
          </p:nvSpPr>
          <p:spPr>
            <a:xfrm>
              <a:off x="8358120" y="2998800"/>
              <a:ext cx="615240" cy="0"/>
            </a:xfrm>
            <a:prstGeom prst="line">
              <a:avLst/>
            </a:prstGeom>
            <a:ln w="6480">
              <a:solidFill>
                <a:srgbClr val="4d671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8" name="Line 77"/>
            <p:cNvSpPr/>
            <p:nvPr/>
          </p:nvSpPr>
          <p:spPr>
            <a:xfrm>
              <a:off x="9154440" y="2998800"/>
              <a:ext cx="615240" cy="0"/>
            </a:xfrm>
            <a:prstGeom prst="line">
              <a:avLst/>
            </a:prstGeom>
            <a:ln w="6480">
              <a:solidFill>
                <a:srgbClr val="4d671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9" name="Line 78"/>
            <p:cNvSpPr/>
            <p:nvPr/>
          </p:nvSpPr>
          <p:spPr>
            <a:xfrm>
              <a:off x="9943920" y="2998800"/>
              <a:ext cx="615240" cy="0"/>
            </a:xfrm>
            <a:prstGeom prst="line">
              <a:avLst/>
            </a:prstGeom>
            <a:ln w="6480">
              <a:solidFill>
                <a:srgbClr val="4d671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40" name="Group 79"/>
          <p:cNvGrpSpPr/>
          <p:nvPr/>
        </p:nvGrpSpPr>
        <p:grpSpPr>
          <a:xfrm>
            <a:off x="1873080" y="2903400"/>
            <a:ext cx="8858160" cy="173880"/>
            <a:chOff x="1873080" y="2903400"/>
            <a:chExt cx="8858160" cy="173880"/>
          </a:xfrm>
        </p:grpSpPr>
        <p:sp>
          <p:nvSpPr>
            <p:cNvPr id="441" name="CustomShape 80"/>
            <p:cNvSpPr/>
            <p:nvPr/>
          </p:nvSpPr>
          <p:spPr>
            <a:xfrm>
              <a:off x="1873080" y="2903400"/>
              <a:ext cx="173880" cy="173880"/>
            </a:xfrm>
            <a:prstGeom prst="rect">
              <a:avLst/>
            </a:prstGeom>
            <a:noFill/>
            <a:ln w="12600">
              <a:solidFill>
                <a:srgbClr val="4d671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2" name="CustomShape 81"/>
            <p:cNvSpPr/>
            <p:nvPr/>
          </p:nvSpPr>
          <p:spPr>
            <a:xfrm>
              <a:off x="2662560" y="2903400"/>
              <a:ext cx="173880" cy="173880"/>
            </a:xfrm>
            <a:prstGeom prst="rect">
              <a:avLst/>
            </a:prstGeom>
            <a:solidFill>
              <a:srgbClr val="4d6710"/>
            </a:solidFill>
            <a:ln w="12600">
              <a:solidFill>
                <a:srgbClr val="4d671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3" name="CustomShape 82"/>
            <p:cNvSpPr/>
            <p:nvPr/>
          </p:nvSpPr>
          <p:spPr>
            <a:xfrm>
              <a:off x="3452040" y="2903400"/>
              <a:ext cx="173880" cy="173880"/>
            </a:xfrm>
            <a:prstGeom prst="rect">
              <a:avLst/>
            </a:prstGeom>
            <a:noFill/>
            <a:ln w="12600">
              <a:solidFill>
                <a:srgbClr val="4d671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4" name="CustomShape 83"/>
            <p:cNvSpPr/>
            <p:nvPr/>
          </p:nvSpPr>
          <p:spPr>
            <a:xfrm>
              <a:off x="4241520" y="2903400"/>
              <a:ext cx="173880" cy="173880"/>
            </a:xfrm>
            <a:prstGeom prst="rect">
              <a:avLst/>
            </a:prstGeom>
            <a:noFill/>
            <a:ln w="12600">
              <a:solidFill>
                <a:srgbClr val="4d671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5" name="CustomShape 84"/>
            <p:cNvSpPr/>
            <p:nvPr/>
          </p:nvSpPr>
          <p:spPr>
            <a:xfrm>
              <a:off x="5031000" y="2903400"/>
              <a:ext cx="173880" cy="173880"/>
            </a:xfrm>
            <a:prstGeom prst="rect">
              <a:avLst/>
            </a:prstGeom>
            <a:solidFill>
              <a:srgbClr val="4d6710"/>
            </a:solidFill>
            <a:ln w="12600">
              <a:solidFill>
                <a:srgbClr val="4d671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6" name="CustomShape 85"/>
            <p:cNvSpPr/>
            <p:nvPr/>
          </p:nvSpPr>
          <p:spPr>
            <a:xfrm>
              <a:off x="5820480" y="2903400"/>
              <a:ext cx="173880" cy="173880"/>
            </a:xfrm>
            <a:prstGeom prst="rect">
              <a:avLst/>
            </a:prstGeom>
            <a:noFill/>
            <a:ln w="12600">
              <a:solidFill>
                <a:srgbClr val="4d671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7" name="CustomShape 86"/>
            <p:cNvSpPr/>
            <p:nvPr/>
          </p:nvSpPr>
          <p:spPr>
            <a:xfrm>
              <a:off x="6609960" y="2903400"/>
              <a:ext cx="173880" cy="173880"/>
            </a:xfrm>
            <a:prstGeom prst="rect">
              <a:avLst/>
            </a:prstGeom>
            <a:noFill/>
            <a:ln w="12600">
              <a:solidFill>
                <a:srgbClr val="4d671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8" name="CustomShape 87"/>
            <p:cNvSpPr/>
            <p:nvPr/>
          </p:nvSpPr>
          <p:spPr>
            <a:xfrm>
              <a:off x="7399440" y="2903400"/>
              <a:ext cx="173880" cy="173880"/>
            </a:xfrm>
            <a:prstGeom prst="rect">
              <a:avLst/>
            </a:prstGeom>
            <a:noFill/>
            <a:ln w="12600">
              <a:solidFill>
                <a:srgbClr val="4d671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9" name="CustomShape 88"/>
            <p:cNvSpPr/>
            <p:nvPr/>
          </p:nvSpPr>
          <p:spPr>
            <a:xfrm>
              <a:off x="8188920" y="2903400"/>
              <a:ext cx="173880" cy="173880"/>
            </a:xfrm>
            <a:prstGeom prst="rect">
              <a:avLst/>
            </a:prstGeom>
            <a:noFill/>
            <a:ln w="12600">
              <a:solidFill>
                <a:srgbClr val="4d671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0" name="CustomShape 89"/>
            <p:cNvSpPr/>
            <p:nvPr/>
          </p:nvSpPr>
          <p:spPr>
            <a:xfrm>
              <a:off x="8978400" y="2903400"/>
              <a:ext cx="173880" cy="173880"/>
            </a:xfrm>
            <a:prstGeom prst="rect">
              <a:avLst/>
            </a:prstGeom>
            <a:solidFill>
              <a:srgbClr val="4d6710"/>
            </a:solidFill>
            <a:ln w="12600">
              <a:solidFill>
                <a:srgbClr val="4d671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1" name="CustomShape 90"/>
            <p:cNvSpPr/>
            <p:nvPr/>
          </p:nvSpPr>
          <p:spPr>
            <a:xfrm>
              <a:off x="9767880" y="2903400"/>
              <a:ext cx="173880" cy="173880"/>
            </a:xfrm>
            <a:prstGeom prst="rect">
              <a:avLst/>
            </a:prstGeom>
            <a:noFill/>
            <a:ln w="12600">
              <a:solidFill>
                <a:srgbClr val="4d671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2" name="CustomShape 91"/>
            <p:cNvSpPr/>
            <p:nvPr/>
          </p:nvSpPr>
          <p:spPr>
            <a:xfrm>
              <a:off x="10557360" y="2903400"/>
              <a:ext cx="173880" cy="173880"/>
            </a:xfrm>
            <a:prstGeom prst="rect">
              <a:avLst/>
            </a:prstGeom>
            <a:noFill/>
            <a:ln w="12600">
              <a:solidFill>
                <a:srgbClr val="4d671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453" name="Graphic 158" descr=""/>
          <p:cNvPicPr/>
          <p:nvPr/>
        </p:nvPicPr>
        <p:blipFill>
          <a:blip r:embed="rId2"/>
          <a:stretch/>
        </p:blipFill>
        <p:spPr>
          <a:xfrm>
            <a:off x="0" y="6237000"/>
            <a:ext cx="12191760" cy="620640"/>
          </a:xfrm>
          <a:prstGeom prst="rect">
            <a:avLst/>
          </a:prstGeom>
          <a:ln>
            <a:noFill/>
          </a:ln>
        </p:spPr>
      </p:pic>
      <p:sp>
        <p:nvSpPr>
          <p:cNvPr id="454" name="PlaceHolder 9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200" spc="97" strike="noStrike">
                <a:solidFill>
                  <a:srgbClr val="808080"/>
                </a:solidFill>
                <a:latin typeface="Tenorite"/>
              </a:rPr>
              <a:t>20XX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455" name="PlaceHolder 9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97" strike="noStrike" cap="all">
                <a:solidFill>
                  <a:srgbClr val="808080"/>
                </a:solidFill>
                <a:latin typeface="Tenorite Bold"/>
              </a:rPr>
              <a:t>Pitch deck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456" name="PlaceHolder 9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958FA9D-1E23-461A-ABA4-FBAAD26949FF}" type="slidenum">
              <a:rPr b="0" lang="en-US" sz="1200" spc="97" strike="noStrike">
                <a:solidFill>
                  <a:srgbClr val="808080"/>
                </a:solidFill>
                <a:latin typeface="Tenorite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6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7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slideLayout" Target="../slideLayouts/slideLayout6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slideLayout" Target="../slideLayouts/slideLayout6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8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9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0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12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slideLayout" Target="../slideLayouts/slideLayout13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6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14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4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Picture Placeholder 5" descr="A close up of green grass&#10;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769" name="TextShape 1"/>
          <p:cNvSpPr txBox="1"/>
          <p:nvPr/>
        </p:nvSpPr>
        <p:spPr>
          <a:xfrm>
            <a:off x="0" y="2404080"/>
            <a:ext cx="12191760" cy="1424880"/>
          </a:xfrm>
          <a:prstGeom prst="rect">
            <a:avLst/>
          </a:prstGeom>
          <a:solidFill>
            <a:srgbClr val="354021">
              <a:alpha val="55000"/>
            </a:srgbClr>
          </a:solidFill>
          <a:ln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97" strike="noStrike" cap="all">
                <a:solidFill>
                  <a:srgbClr val="b4d0e9"/>
                </a:solidFill>
                <a:latin typeface="Tenorite Bold"/>
              </a:rPr>
              <a:t>WILDFIRE</a:t>
            </a:r>
            <a:endParaRPr b="0" lang="en-US" sz="60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70" name="TextShape 2"/>
          <p:cNvSpPr txBox="1"/>
          <p:nvPr/>
        </p:nvSpPr>
        <p:spPr>
          <a:xfrm>
            <a:off x="0" y="3823560"/>
            <a:ext cx="12191760" cy="1036080"/>
          </a:xfrm>
          <a:prstGeom prst="rect">
            <a:avLst/>
          </a:prstGeom>
          <a:solidFill>
            <a:srgbClr val="354021">
              <a:alpha val="55000"/>
            </a:srgbClr>
          </a:solidFill>
          <a:ln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97" strike="noStrike">
                <a:solidFill>
                  <a:srgbClr val="ffffff"/>
                </a:solidFill>
                <a:latin typeface="Tenorite"/>
              </a:rPr>
              <a:t>Bryan Boyett, Yueqi Peng, Brandon Conover, Abby Harrah</a:t>
            </a:r>
            <a:endParaRPr b="0" lang="en-US" sz="24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71" name="CustomShape 3"/>
          <p:cNvSpPr/>
          <p:nvPr/>
        </p:nvSpPr>
        <p:spPr>
          <a:xfrm>
            <a:off x="0" y="-27720"/>
            <a:ext cx="12191760" cy="2441520"/>
          </a:xfrm>
          <a:prstGeom prst="rect">
            <a:avLst/>
          </a:prstGeom>
          <a:solidFill>
            <a:srgbClr val="354021">
              <a:alpha val="55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2" name="CustomShape 4"/>
          <p:cNvSpPr/>
          <p:nvPr/>
        </p:nvSpPr>
        <p:spPr>
          <a:xfrm>
            <a:off x="0" y="4860000"/>
            <a:ext cx="12191760" cy="1953720"/>
          </a:xfrm>
          <a:prstGeom prst="rect">
            <a:avLst/>
          </a:prstGeom>
          <a:solidFill>
            <a:srgbClr val="354021">
              <a:alpha val="55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3" name="CustomShape 5"/>
          <p:cNvSpPr/>
          <p:nvPr/>
        </p:nvSpPr>
        <p:spPr>
          <a:xfrm>
            <a:off x="3192840" y="2325960"/>
            <a:ext cx="5806080" cy="1596240"/>
          </a:xfrm>
          <a:prstGeom prst="rect">
            <a:avLst/>
          </a:prstGeom>
          <a:noFill/>
          <a:ln w="38160">
            <a:solidFill>
              <a:srgbClr val="b4d0e9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TextShape 1"/>
          <p:cNvSpPr txBox="1"/>
          <p:nvPr/>
        </p:nvSpPr>
        <p:spPr>
          <a:xfrm>
            <a:off x="0" y="0"/>
            <a:ext cx="4979520" cy="6857640"/>
          </a:xfrm>
          <a:prstGeom prst="rect">
            <a:avLst/>
          </a:prstGeom>
          <a:solidFill>
            <a:srgbClr val="476977">
              <a:alpha val="92000"/>
            </a:srgbClr>
          </a:solidFill>
          <a:ln>
            <a:noFill/>
          </a:ln>
        </p:spPr>
        <p:txBody>
          <a:bodyPr lIns="90000" rIns="90000" tIns="324612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2400" spc="97" strike="noStrike" cap="all">
                <a:solidFill>
                  <a:srgbClr val="ffffff"/>
                </a:solidFill>
                <a:latin typeface="Tenorite Bold"/>
              </a:rPr>
              <a:t>Total Fires in All Classes:</a:t>
            </a:r>
            <a:br/>
            <a:r>
              <a:rPr b="0" lang="en-US" sz="2400" spc="97" strike="noStrike" cap="all">
                <a:solidFill>
                  <a:srgbClr val="ffffff"/>
                </a:solidFill>
                <a:latin typeface="Tenorite Bold"/>
              </a:rPr>
              <a:t>G : 3773</a:t>
            </a:r>
            <a:br/>
            <a:r>
              <a:rPr b="0" lang="en-US" sz="2400" spc="97" strike="noStrike" cap="all">
                <a:solidFill>
                  <a:srgbClr val="ffffff"/>
                </a:solidFill>
                <a:latin typeface="Tenorite Bold"/>
              </a:rPr>
              <a:t>F : 7786</a:t>
            </a:r>
            <a:br/>
            <a:r>
              <a:rPr b="0" lang="en-US" sz="2400" spc="97" strike="noStrike" cap="all">
                <a:solidFill>
                  <a:srgbClr val="ffffff"/>
                </a:solidFill>
                <a:latin typeface="Tenorite Bold"/>
              </a:rPr>
              <a:t>E : 14107</a:t>
            </a:r>
            <a:br/>
            <a:r>
              <a:rPr b="0" lang="en-US" sz="2400" spc="97" strike="noStrike" cap="all">
                <a:solidFill>
                  <a:srgbClr val="ffffff"/>
                </a:solidFill>
                <a:latin typeface="Tenorite Bold"/>
              </a:rPr>
              <a:t>D : 28427</a:t>
            </a:r>
            <a:br/>
            <a:r>
              <a:rPr b="0" lang="en-US" sz="2400" spc="97" strike="noStrike" cap="all">
                <a:solidFill>
                  <a:srgbClr val="ffffff"/>
                </a:solidFill>
                <a:latin typeface="Tenorite Bold"/>
              </a:rPr>
              <a:t>C : 220077</a:t>
            </a:r>
            <a:br/>
            <a:r>
              <a:rPr b="0" lang="en-US" sz="2400" spc="97" strike="noStrike" cap="all">
                <a:solidFill>
                  <a:srgbClr val="ffffff"/>
                </a:solidFill>
                <a:latin typeface="Tenorite Bold"/>
              </a:rPr>
              <a:t>B : 939376</a:t>
            </a:r>
            <a:br/>
            <a:r>
              <a:rPr b="0" lang="en-US" sz="2400" spc="97" strike="noStrike" cap="all">
                <a:solidFill>
                  <a:srgbClr val="ffffff"/>
                </a:solidFill>
                <a:latin typeface="Tenorite Bold"/>
              </a:rPr>
              <a:t>A : 666919</a:t>
            </a:r>
            <a:br/>
            <a:endParaRPr b="0" lang="en-US" sz="24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847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848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97" strike="noStrike" cap="all">
                <a:solidFill>
                  <a:srgbClr val="3b3838"/>
                </a:solidFill>
                <a:latin typeface="Tenorite Bold"/>
              </a:rPr>
              <a:t>Pitch deck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849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8D7AD94-E918-4D20-BA87-A6C1676F5803}" type="slidenum">
              <a:rPr b="0" lang="en-US" sz="1200" spc="97" strike="noStrike">
                <a:solidFill>
                  <a:srgbClr val="3b3838"/>
                </a:solidFill>
                <a:latin typeface="Tenorite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850" name="TextShape 5"/>
          <p:cNvSpPr txBox="1"/>
          <p:nvPr/>
        </p:nvSpPr>
        <p:spPr>
          <a:xfrm>
            <a:off x="5743440" y="3972240"/>
            <a:ext cx="5859000" cy="1769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en-US" sz="1800" spc="97" strike="noStrike">
                <a:solidFill>
                  <a:srgbClr val="000000"/>
                </a:solidFill>
                <a:latin typeface="Tenorite"/>
              </a:rPr>
              <a:t>Cool and stylish product​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en-US" sz="1800" spc="97" strike="noStrike">
                <a:solidFill>
                  <a:srgbClr val="000000"/>
                </a:solidFill>
                <a:latin typeface="Tenorite"/>
              </a:rPr>
              <a:t>Areas for community connections ​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en-US" sz="1800" spc="97" strike="noStrike">
                <a:solidFill>
                  <a:srgbClr val="000000"/>
                </a:solidFill>
                <a:latin typeface="Tenorite"/>
              </a:rPr>
              <a:t>Online store and market swap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851" name="CustomShape 6"/>
          <p:cNvSpPr/>
          <p:nvPr/>
        </p:nvSpPr>
        <p:spPr>
          <a:xfrm>
            <a:off x="494280" y="6217200"/>
            <a:ext cx="3282480" cy="640440"/>
          </a:xfrm>
          <a:prstGeom prst="rect">
            <a:avLst/>
          </a:prstGeom>
          <a:noFill/>
          <a:ln w="2844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Tenorite Bold"/>
              </a:rPr>
              <a:t>California Queries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852" name="Picture 2" descr="Text&#10;&#10;Description automatically generated"/>
          <p:cNvPicPr/>
          <p:nvPr/>
        </p:nvPicPr>
        <p:blipFill>
          <a:blip r:embed="rId1"/>
          <a:stretch/>
        </p:blipFill>
        <p:spPr>
          <a:xfrm>
            <a:off x="4950720" y="0"/>
            <a:ext cx="7241040" cy="6857640"/>
          </a:xfrm>
          <a:prstGeom prst="rect">
            <a:avLst/>
          </a:prstGeom>
          <a:ln>
            <a:noFill/>
          </a:ln>
        </p:spPr>
      </p:pic>
      <p:sp>
        <p:nvSpPr>
          <p:cNvPr id="853" name="CustomShape 7"/>
          <p:cNvSpPr/>
          <p:nvPr/>
        </p:nvSpPr>
        <p:spPr>
          <a:xfrm>
            <a:off x="331920" y="508680"/>
            <a:ext cx="4306320" cy="338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Tenorite"/>
              </a:rPr>
              <a:t>Building more advanced query piece by piece.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Tenorite"/>
              </a:rPr>
              <a:t>First: SELECT all CLASS_G fires.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Tenorite"/>
              </a:rPr>
              <a:t>Second: Builds upon first DataFrame by SELECT(ing) all CLASS_G fires in the state of California.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Tenorite"/>
              </a:rPr>
              <a:t>Third: Builds yet again on the previous DataFrames, SELECT(ing) all CLASS_G fires in the STATE of California, sorted by year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TextShape 1"/>
          <p:cNvSpPr txBox="1"/>
          <p:nvPr/>
        </p:nvSpPr>
        <p:spPr>
          <a:xfrm>
            <a:off x="0" y="0"/>
            <a:ext cx="4979520" cy="6857640"/>
          </a:xfrm>
          <a:prstGeom prst="rect">
            <a:avLst/>
          </a:prstGeom>
          <a:solidFill>
            <a:srgbClr val="476977">
              <a:alpha val="92000"/>
            </a:srgbClr>
          </a:solidFill>
          <a:ln>
            <a:noFill/>
          </a:ln>
        </p:spPr>
        <p:txBody>
          <a:bodyPr lIns="90000" rIns="90000" tIns="3246120" bIns="45000" anchor="ctr">
            <a:noAutofit/>
          </a:bodyPr>
          <a:p>
            <a:pPr algn="ctr">
              <a:lnSpc>
                <a:spcPct val="90000"/>
              </a:lnSpc>
            </a:pPr>
            <a:br/>
            <a:br/>
            <a:br/>
            <a:br/>
            <a:br/>
            <a:r>
              <a:rPr b="0" lang="en-US" sz="2400" spc="97" strike="noStrike" cap="all">
                <a:solidFill>
                  <a:srgbClr val="ffffff"/>
                </a:solidFill>
                <a:latin typeface="Tenorite Bold"/>
              </a:rPr>
              <a:t>Oregon Queries</a:t>
            </a:r>
            <a:endParaRPr b="0" lang="en-US" sz="24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855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200" spc="97" strike="noStrike">
                <a:solidFill>
                  <a:srgbClr val="808080"/>
                </a:solidFill>
                <a:latin typeface="Tenorite"/>
              </a:rPr>
              <a:t>20XX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856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97" strike="noStrike" cap="all">
                <a:solidFill>
                  <a:srgbClr val="3b3838"/>
                </a:solidFill>
                <a:latin typeface="Tenorite Bold"/>
              </a:rPr>
              <a:t>Pitch deck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857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ED0B1F1-A81F-4B60-A0CD-FABF2E14F79A}" type="slidenum">
              <a:rPr b="0" lang="en-US" sz="1200" spc="97" strike="noStrike">
                <a:solidFill>
                  <a:srgbClr val="3b3838"/>
                </a:solidFill>
                <a:latin typeface="Tenorite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858" name="TextShape 5"/>
          <p:cNvSpPr txBox="1"/>
          <p:nvPr/>
        </p:nvSpPr>
        <p:spPr>
          <a:xfrm>
            <a:off x="5743440" y="3972240"/>
            <a:ext cx="5859000" cy="1769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en-US" sz="1800" spc="97" strike="noStrike">
                <a:solidFill>
                  <a:srgbClr val="000000"/>
                </a:solidFill>
                <a:latin typeface="Tenorite"/>
              </a:rPr>
              <a:t>Cool and stylish product​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en-US" sz="1800" spc="97" strike="noStrike">
                <a:solidFill>
                  <a:srgbClr val="000000"/>
                </a:solidFill>
                <a:latin typeface="Tenorite"/>
              </a:rPr>
              <a:t>Areas for community connections ​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en-US" sz="1800" spc="97" strike="noStrike">
                <a:solidFill>
                  <a:srgbClr val="000000"/>
                </a:solidFill>
                <a:latin typeface="Tenorite"/>
              </a:rPr>
              <a:t>Online store and market swap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859" name="CustomShape 6"/>
          <p:cNvSpPr/>
          <p:nvPr/>
        </p:nvSpPr>
        <p:spPr>
          <a:xfrm>
            <a:off x="848520" y="5509800"/>
            <a:ext cx="3282480" cy="640440"/>
          </a:xfrm>
          <a:prstGeom prst="rect">
            <a:avLst/>
          </a:prstGeom>
          <a:noFill/>
          <a:ln w="2844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860" name="Picture 2" descr="Text&#10;&#10;Description automatically generated"/>
          <p:cNvPicPr/>
          <p:nvPr/>
        </p:nvPicPr>
        <p:blipFill>
          <a:blip r:embed="rId1"/>
          <a:stretch/>
        </p:blipFill>
        <p:spPr>
          <a:xfrm>
            <a:off x="4979880" y="0"/>
            <a:ext cx="12114360" cy="6857640"/>
          </a:xfrm>
          <a:prstGeom prst="rect">
            <a:avLst/>
          </a:prstGeom>
          <a:ln>
            <a:noFill/>
          </a:ln>
        </p:spPr>
      </p:pic>
      <p:sp>
        <p:nvSpPr>
          <p:cNvPr id="861" name="CustomShape 7"/>
          <p:cNvSpPr/>
          <p:nvPr/>
        </p:nvSpPr>
        <p:spPr>
          <a:xfrm>
            <a:off x="317160" y="471960"/>
            <a:ext cx="4276800" cy="338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Tenorite"/>
              </a:rPr>
              <a:t>Building more advanced query piece by piece.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Tenorite"/>
              </a:rPr>
              <a:t>First: SELECT all CLASS_G fires.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Tenorite"/>
              </a:rPr>
              <a:t>Second: Builds upon first DataFrame by SELECT(ing) all CLASS_G fires in the state of Oregon.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Tenorite"/>
              </a:rPr>
              <a:t>Third: Builds yet again on the previous DataFrames, SELECT(ing) all CLASS_G fires in the STATE of Oregon, sorted by year.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TextShape 1"/>
          <p:cNvSpPr txBox="1"/>
          <p:nvPr/>
        </p:nvSpPr>
        <p:spPr>
          <a:xfrm>
            <a:off x="1486440" y="3035160"/>
            <a:ext cx="2340720" cy="640440"/>
          </a:xfrm>
          <a:prstGeom prst="rect">
            <a:avLst/>
          </a:prstGeom>
          <a:noFill/>
          <a:ln w="28440">
            <a:solidFill>
              <a:srgbClr val="354021"/>
            </a:solidFill>
            <a:round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2400" spc="97" strike="noStrike" cap="all">
                <a:solidFill>
                  <a:srgbClr val="354021"/>
                </a:solidFill>
                <a:latin typeface="Tenorite Bold"/>
              </a:rPr>
              <a:t>Stage 2 ML</a:t>
            </a:r>
            <a:endParaRPr b="0" lang="en-US" sz="24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863" name="TextShape 2"/>
          <p:cNvSpPr txBox="1"/>
          <p:nvPr/>
        </p:nvSpPr>
        <p:spPr>
          <a:xfrm>
            <a:off x="1486440" y="4127040"/>
            <a:ext cx="2879280" cy="1789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85840" indent="-285480">
              <a:lnSpc>
                <a:spcPct val="8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97" strike="noStrike">
                <a:solidFill>
                  <a:srgbClr val="000000"/>
                </a:solidFill>
                <a:latin typeface="Tenorite"/>
              </a:rPr>
              <a:t>Chi Square Test</a:t>
            </a: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80000"/>
              </a:lnSpc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  <a:p>
            <a:pPr marL="285840" indent="-285480">
              <a:lnSpc>
                <a:spcPct val="8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97" strike="noStrike">
                <a:solidFill>
                  <a:srgbClr val="000000"/>
                </a:solidFill>
                <a:latin typeface="Tenorite"/>
              </a:rPr>
              <a:t>Correlation Matrix</a:t>
            </a: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80000"/>
              </a:lnSpc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  <a:p>
            <a:pPr marL="285840" indent="-285480">
              <a:lnSpc>
                <a:spcPct val="8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97" strike="noStrike">
                <a:solidFill>
                  <a:srgbClr val="000000"/>
                </a:solidFill>
                <a:latin typeface="Tenorite"/>
              </a:rPr>
              <a:t>Logistic Regression Model</a:t>
            </a: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80000"/>
              </a:lnSpc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80000"/>
              </a:lnSpc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864" name="TextShape 3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200" spc="97" strike="noStrike">
                <a:solidFill>
                  <a:srgbClr val="767171"/>
                </a:solidFill>
                <a:latin typeface="Tenorite"/>
              </a:rPr>
              <a:t>2022</a:t>
            </a:r>
            <a:endParaRPr b="0" lang="en-US" sz="1200" spc="-1" strike="noStrike">
              <a:latin typeface="Times New Roman"/>
            </a:endParaRPr>
          </a:p>
        </p:txBody>
      </p:sp>
      <p:pic>
        <p:nvPicPr>
          <p:cNvPr id="865" name="Picture Placeholder 15" descr="A picture of a field of grass sprouting"/>
          <p:cNvPicPr/>
          <p:nvPr/>
        </p:nvPicPr>
        <p:blipFill>
          <a:blip r:embed="rId1"/>
          <a:stretch/>
        </p:blipFill>
        <p:spPr>
          <a:xfrm>
            <a:off x="5511240" y="0"/>
            <a:ext cx="6680160" cy="6857640"/>
          </a:xfrm>
          <a:prstGeom prst="rect">
            <a:avLst/>
          </a:prstGeom>
          <a:ln>
            <a:noFill/>
          </a:ln>
        </p:spPr>
      </p:pic>
      <p:sp>
        <p:nvSpPr>
          <p:cNvPr id="866" name="TextShape 4"/>
          <p:cNvSpPr txBox="1"/>
          <p:nvPr/>
        </p:nvSpPr>
        <p:spPr>
          <a:xfrm>
            <a:off x="647352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97" strike="noStrike" cap="all">
                <a:solidFill>
                  <a:srgbClr val="808080"/>
                </a:solidFill>
                <a:latin typeface="Tenorite Bold"/>
              </a:rPr>
              <a:t>wildfire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867" name="TextShape 5"/>
          <p:cNvSpPr txBox="1"/>
          <p:nvPr/>
        </p:nvSpPr>
        <p:spPr>
          <a:xfrm>
            <a:off x="9791640" y="6356520"/>
            <a:ext cx="156168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97" strike="noStrike">
                <a:solidFill>
                  <a:srgbClr val="808080"/>
                </a:solidFill>
                <a:latin typeface="Tenorite"/>
              </a:rPr>
              <a:t>2</a:t>
            </a:r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TextShape 1"/>
          <p:cNvSpPr txBox="1"/>
          <p:nvPr/>
        </p:nvSpPr>
        <p:spPr>
          <a:xfrm>
            <a:off x="0" y="0"/>
            <a:ext cx="3282480" cy="6857640"/>
          </a:xfrm>
          <a:prstGeom prst="rect">
            <a:avLst/>
          </a:prstGeom>
          <a:solidFill>
            <a:srgbClr val="476977">
              <a:alpha val="92000"/>
            </a:srgbClr>
          </a:solidFill>
          <a:ln>
            <a:noFill/>
          </a:ln>
        </p:spPr>
        <p:txBody>
          <a:bodyPr lIns="90000" rIns="90000" tIns="324612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2400" spc="97" strike="noStrike" cap="all">
                <a:solidFill>
                  <a:srgbClr val="ffffff"/>
                </a:solidFill>
                <a:latin typeface="Tenorite Bold"/>
              </a:rPr>
              <a:t>Are fire sizes and states, fire causes,</a:t>
            </a:r>
            <a:br/>
            <a:r>
              <a:rPr b="0" lang="en-US" sz="2400" spc="97" strike="noStrike" cap="all">
                <a:solidFill>
                  <a:srgbClr val="ffffff"/>
                </a:solidFill>
                <a:latin typeface="Tenorite Bold"/>
              </a:rPr>
              <a:t>or seasons related?</a:t>
            </a:r>
            <a:endParaRPr b="0" lang="en-US" sz="24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869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200" spc="97" strike="noStrike">
                <a:solidFill>
                  <a:srgbClr val="808080"/>
                </a:solidFill>
                <a:latin typeface="Tenorite"/>
              </a:rPr>
              <a:t>2022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870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97" strike="noStrike" cap="all">
                <a:solidFill>
                  <a:srgbClr val="3b3838"/>
                </a:solidFill>
                <a:latin typeface="Tenorite Bold"/>
              </a:rPr>
              <a:t>wildfire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871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97" strike="noStrike">
                <a:solidFill>
                  <a:srgbClr val="3b3838"/>
                </a:solidFill>
                <a:latin typeface="Tenorite"/>
              </a:rPr>
              <a:t>2</a:t>
            </a:r>
            <a:endParaRPr b="0" lang="en-US" sz="1200" spc="-1" strike="noStrike">
              <a:latin typeface="Times New Roman"/>
            </a:endParaRPr>
          </a:p>
        </p:txBody>
      </p:sp>
      <p:pic>
        <p:nvPicPr>
          <p:cNvPr id="872" name="Picture 4" descr=""/>
          <p:cNvPicPr/>
          <p:nvPr/>
        </p:nvPicPr>
        <p:blipFill>
          <a:blip r:embed="rId1"/>
          <a:stretch/>
        </p:blipFill>
        <p:spPr>
          <a:xfrm>
            <a:off x="3327840" y="236520"/>
            <a:ext cx="3282480" cy="3840120"/>
          </a:xfrm>
          <a:prstGeom prst="rect">
            <a:avLst/>
          </a:prstGeom>
          <a:ln>
            <a:noFill/>
          </a:ln>
        </p:spPr>
      </p:pic>
      <p:pic>
        <p:nvPicPr>
          <p:cNvPr id="873" name="Picture 5" descr=""/>
          <p:cNvPicPr/>
          <p:nvPr/>
        </p:nvPicPr>
        <p:blipFill>
          <a:blip r:embed="rId2"/>
          <a:stretch/>
        </p:blipFill>
        <p:spPr>
          <a:xfrm>
            <a:off x="3458880" y="4168440"/>
            <a:ext cx="5450040" cy="645840"/>
          </a:xfrm>
          <a:prstGeom prst="rect">
            <a:avLst/>
          </a:prstGeom>
          <a:ln>
            <a:noFill/>
          </a:ln>
        </p:spPr>
      </p:pic>
      <p:sp>
        <p:nvSpPr>
          <p:cNvPr id="874" name="CustomShape 5"/>
          <p:cNvSpPr/>
          <p:nvPr/>
        </p:nvSpPr>
        <p:spPr>
          <a:xfrm>
            <a:off x="385920" y="1541880"/>
            <a:ext cx="2135160" cy="56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c5e973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c5e973"/>
                </a:solidFill>
                <a:latin typeface="Tenorite"/>
              </a:rPr>
              <a:t>Hypothesis testing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75" name="CustomShape 6"/>
          <p:cNvSpPr/>
          <p:nvPr/>
        </p:nvSpPr>
        <p:spPr>
          <a:xfrm>
            <a:off x="364680" y="2419200"/>
            <a:ext cx="2135160" cy="86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afd6f2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afd6f2"/>
                </a:solidFill>
                <a:latin typeface="Tenorite"/>
              </a:rPr>
              <a:t>P-value&lt;0.05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876" name="Picture 31" descr=""/>
          <p:cNvPicPr/>
          <p:nvPr/>
        </p:nvPicPr>
        <p:blipFill>
          <a:blip r:embed="rId3"/>
          <a:stretch/>
        </p:blipFill>
        <p:spPr>
          <a:xfrm>
            <a:off x="6404760" y="415080"/>
            <a:ext cx="2870280" cy="3527280"/>
          </a:xfrm>
          <a:prstGeom prst="rect">
            <a:avLst/>
          </a:prstGeom>
          <a:ln>
            <a:noFill/>
          </a:ln>
        </p:spPr>
      </p:pic>
      <p:pic>
        <p:nvPicPr>
          <p:cNvPr id="877" name="Picture 35" descr=""/>
          <p:cNvPicPr/>
          <p:nvPr/>
        </p:nvPicPr>
        <p:blipFill>
          <a:blip r:embed="rId4"/>
          <a:stretch/>
        </p:blipFill>
        <p:spPr>
          <a:xfrm>
            <a:off x="9275760" y="639360"/>
            <a:ext cx="2756520" cy="3078720"/>
          </a:xfrm>
          <a:prstGeom prst="rect">
            <a:avLst/>
          </a:prstGeom>
          <a:ln>
            <a:noFill/>
          </a:ln>
        </p:spPr>
      </p:pic>
      <p:sp>
        <p:nvSpPr>
          <p:cNvPr id="878" name="CustomShape 7"/>
          <p:cNvSpPr/>
          <p:nvPr/>
        </p:nvSpPr>
        <p:spPr>
          <a:xfrm>
            <a:off x="6507720" y="2106000"/>
            <a:ext cx="2664360" cy="739440"/>
          </a:xfrm>
          <a:prstGeom prst="roundRect">
            <a:avLst>
              <a:gd name="adj" fmla="val 16667"/>
            </a:avLst>
          </a:prstGeom>
          <a:noFill/>
          <a:ln w="9360">
            <a:solidFill>
              <a:srgbClr val="47697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9" name="CustomShape 8"/>
          <p:cNvSpPr/>
          <p:nvPr/>
        </p:nvSpPr>
        <p:spPr>
          <a:xfrm>
            <a:off x="9439920" y="3288960"/>
            <a:ext cx="2500200" cy="280080"/>
          </a:xfrm>
          <a:prstGeom prst="roundRect">
            <a:avLst>
              <a:gd name="adj" fmla="val 16667"/>
            </a:avLst>
          </a:prstGeom>
          <a:noFill/>
          <a:ln w="9360">
            <a:solidFill>
              <a:srgbClr val="7030a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80" name="Picture 39" descr=""/>
          <p:cNvPicPr/>
          <p:nvPr/>
        </p:nvPicPr>
        <p:blipFill>
          <a:blip r:embed="rId5"/>
          <a:stretch/>
        </p:blipFill>
        <p:spPr>
          <a:xfrm>
            <a:off x="3770280" y="4960800"/>
            <a:ext cx="7108200" cy="645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TextShape 1"/>
          <p:cNvSpPr txBox="1"/>
          <p:nvPr/>
        </p:nvSpPr>
        <p:spPr>
          <a:xfrm>
            <a:off x="0" y="0"/>
            <a:ext cx="2976840" cy="6857640"/>
          </a:xfrm>
          <a:prstGeom prst="rect">
            <a:avLst/>
          </a:prstGeom>
          <a:solidFill>
            <a:srgbClr val="476977">
              <a:alpha val="92000"/>
            </a:srgbClr>
          </a:solidFill>
          <a:ln>
            <a:noFill/>
          </a:ln>
        </p:spPr>
        <p:txBody>
          <a:bodyPr lIns="90000" rIns="90000" tIns="324612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2400" spc="97" strike="noStrike" cap="all">
                <a:solidFill>
                  <a:srgbClr val="ffffff"/>
                </a:solidFill>
                <a:latin typeface="Tenorite Bold"/>
              </a:rPr>
              <a:t>Are fire size related to current weather or past weather conditions?</a:t>
            </a:r>
            <a:endParaRPr b="0" lang="en-US" sz="24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882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200" spc="97" strike="noStrike">
                <a:solidFill>
                  <a:srgbClr val="808080"/>
                </a:solidFill>
                <a:latin typeface="Tenorite"/>
              </a:rPr>
              <a:t>2022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883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97" strike="noStrike" cap="all">
                <a:solidFill>
                  <a:srgbClr val="3b3838"/>
                </a:solidFill>
                <a:latin typeface="Tenorite Bold"/>
              </a:rPr>
              <a:t>wildfire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884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97" strike="noStrike">
                <a:solidFill>
                  <a:srgbClr val="3b3838"/>
                </a:solidFill>
                <a:latin typeface="Tenorite"/>
              </a:rPr>
              <a:t>2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885" name="TextShape 5"/>
          <p:cNvSpPr txBox="1"/>
          <p:nvPr/>
        </p:nvSpPr>
        <p:spPr>
          <a:xfrm>
            <a:off x="3822480" y="580320"/>
            <a:ext cx="3297240" cy="119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en-US" sz="1400" spc="97" strike="noStrike">
                <a:solidFill>
                  <a:srgbClr val="000000"/>
                </a:solidFill>
                <a:latin typeface="Tenorite"/>
              </a:rPr>
              <a:t>Based off weather data since the discovery date of fire</a:t>
            </a:r>
            <a:endParaRPr b="0" lang="en-US" sz="14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886" name="CustomShape 6"/>
          <p:cNvSpPr/>
          <p:nvPr/>
        </p:nvSpPr>
        <p:spPr>
          <a:xfrm>
            <a:off x="7773120" y="160200"/>
            <a:ext cx="3580200" cy="119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en-US" sz="1400" spc="97" strike="noStrike">
                <a:solidFill>
                  <a:srgbClr val="000000"/>
                </a:solidFill>
                <a:latin typeface="Tenorite"/>
              </a:rPr>
              <a:t>Based off weather data from 14 days prior to the start of fire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887" name="Picture 9" descr=""/>
          <p:cNvPicPr/>
          <p:nvPr/>
        </p:nvPicPr>
        <p:blipFill>
          <a:blip r:embed="rId1"/>
          <a:stretch/>
        </p:blipFill>
        <p:spPr>
          <a:xfrm>
            <a:off x="3535560" y="1782000"/>
            <a:ext cx="3678840" cy="2305080"/>
          </a:xfrm>
          <a:prstGeom prst="rect">
            <a:avLst/>
          </a:prstGeom>
          <a:ln>
            <a:noFill/>
          </a:ln>
        </p:spPr>
      </p:pic>
      <p:pic>
        <p:nvPicPr>
          <p:cNvPr id="888" name="Picture 11" descr=""/>
          <p:cNvPicPr/>
          <p:nvPr/>
        </p:nvPicPr>
        <p:blipFill>
          <a:blip r:embed="rId2"/>
          <a:stretch/>
        </p:blipFill>
        <p:spPr>
          <a:xfrm>
            <a:off x="3535560" y="4093920"/>
            <a:ext cx="3781440" cy="2305080"/>
          </a:xfrm>
          <a:prstGeom prst="rect">
            <a:avLst/>
          </a:prstGeom>
          <a:ln>
            <a:noFill/>
          </a:ln>
        </p:spPr>
      </p:pic>
      <p:pic>
        <p:nvPicPr>
          <p:cNvPr id="889" name="Picture 14" descr=""/>
          <p:cNvPicPr/>
          <p:nvPr/>
        </p:nvPicPr>
        <p:blipFill>
          <a:blip r:embed="rId3"/>
          <a:stretch/>
        </p:blipFill>
        <p:spPr>
          <a:xfrm>
            <a:off x="8047800" y="1280520"/>
            <a:ext cx="2595960" cy="2806560"/>
          </a:xfrm>
          <a:prstGeom prst="rect">
            <a:avLst/>
          </a:prstGeom>
          <a:ln>
            <a:noFill/>
          </a:ln>
        </p:spPr>
      </p:pic>
      <p:pic>
        <p:nvPicPr>
          <p:cNvPr id="890" name="Picture 16" descr=""/>
          <p:cNvPicPr/>
          <p:nvPr/>
        </p:nvPicPr>
        <p:blipFill>
          <a:blip r:embed="rId4"/>
          <a:stretch/>
        </p:blipFill>
        <p:spPr>
          <a:xfrm>
            <a:off x="8047800" y="3933360"/>
            <a:ext cx="2595960" cy="2879280"/>
          </a:xfrm>
          <a:prstGeom prst="rect">
            <a:avLst/>
          </a:prstGeom>
          <a:ln>
            <a:noFill/>
          </a:ln>
        </p:spPr>
      </p:pic>
      <p:sp>
        <p:nvSpPr>
          <p:cNvPr id="891" name="CustomShape 7"/>
          <p:cNvSpPr/>
          <p:nvPr/>
        </p:nvSpPr>
        <p:spPr>
          <a:xfrm>
            <a:off x="4038480" y="2175120"/>
            <a:ext cx="2057040" cy="1757880"/>
          </a:xfrm>
          <a:prstGeom prst="roundRect">
            <a:avLst>
              <a:gd name="adj" fmla="val 16667"/>
            </a:avLst>
          </a:prstGeom>
          <a:noFill/>
          <a:ln w="9360">
            <a:solidFill>
              <a:srgbClr val="9acf2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2" name="CustomShape 8"/>
          <p:cNvSpPr/>
          <p:nvPr/>
        </p:nvSpPr>
        <p:spPr>
          <a:xfrm>
            <a:off x="4038480" y="4461120"/>
            <a:ext cx="2057040" cy="1815840"/>
          </a:xfrm>
          <a:prstGeom prst="roundRect">
            <a:avLst>
              <a:gd name="adj" fmla="val 16667"/>
            </a:avLst>
          </a:prstGeom>
          <a:noFill/>
          <a:ln w="9360">
            <a:solidFill>
              <a:srgbClr val="79bbe9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TextShape 1"/>
          <p:cNvSpPr txBox="1"/>
          <p:nvPr/>
        </p:nvSpPr>
        <p:spPr>
          <a:xfrm>
            <a:off x="3684960" y="633600"/>
            <a:ext cx="5200200" cy="72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2400" spc="97" strike="noStrike" cap="all">
                <a:solidFill>
                  <a:srgbClr val="476977"/>
                </a:solidFill>
                <a:latin typeface="Tenorite Bold"/>
              </a:rPr>
              <a:t>Possibility of drought influencing fire size</a:t>
            </a:r>
            <a:endParaRPr b="0" lang="en-US" sz="24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894" name="TextShape 2"/>
          <p:cNvSpPr txBox="1"/>
          <p:nvPr/>
        </p:nvSpPr>
        <p:spPr>
          <a:xfrm>
            <a:off x="8609400" y="3068640"/>
            <a:ext cx="2345400" cy="720000"/>
          </a:xfrm>
          <a:prstGeom prst="rect">
            <a:avLst/>
          </a:prstGeom>
          <a:noFill/>
          <a:ln w="28440">
            <a:solidFill>
              <a:srgbClr val="6b8043"/>
            </a:solidFill>
            <a:round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97" strike="noStrike" cap="all">
                <a:solidFill>
                  <a:srgbClr val="4d6710"/>
                </a:solidFill>
                <a:latin typeface="Tenorite Bold"/>
              </a:rPr>
              <a:t>long-term vs short-term</a:t>
            </a:r>
            <a:endParaRPr b="0" lang="en-US" sz="20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895" name="TextShape 3"/>
          <p:cNvSpPr txBox="1"/>
          <p:nvPr/>
        </p:nvSpPr>
        <p:spPr>
          <a:xfrm>
            <a:off x="0" y="6248160"/>
            <a:ext cx="2435040" cy="614520"/>
          </a:xfrm>
          <a:prstGeom prst="rect">
            <a:avLst/>
          </a:prstGeom>
          <a:solidFill>
            <a:srgbClr val="476977">
              <a:alpha val="92000"/>
            </a:srgbClr>
          </a:solidFill>
          <a:ln>
            <a:noFill/>
          </a:ln>
        </p:spPr>
        <p:txBody>
          <a:bodyPr lIns="274320" t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97" strike="noStrike">
                <a:solidFill>
                  <a:srgbClr val="808080"/>
                </a:solidFill>
                <a:latin typeface="Tenorite"/>
              </a:rPr>
              <a:t>2022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896" name="TextShape 4"/>
          <p:cNvSpPr txBox="1"/>
          <p:nvPr/>
        </p:nvSpPr>
        <p:spPr>
          <a:xfrm>
            <a:off x="2439720" y="6248160"/>
            <a:ext cx="7266960" cy="620640"/>
          </a:xfrm>
          <a:prstGeom prst="rect">
            <a:avLst/>
          </a:prstGeom>
          <a:solidFill>
            <a:srgbClr val="476977">
              <a:alpha val="92000"/>
            </a:srgbClr>
          </a:solidFill>
          <a:ln>
            <a:noFill/>
          </a:ln>
        </p:spPr>
        <p:txBody>
          <a:bodyPr t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97" strike="noStrike" cap="all">
                <a:solidFill>
                  <a:srgbClr val="808080"/>
                </a:solidFill>
                <a:latin typeface="Tenorite Bold"/>
              </a:rPr>
              <a:t>wildfire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897" name="TextShape 5"/>
          <p:cNvSpPr txBox="1"/>
          <p:nvPr/>
        </p:nvSpPr>
        <p:spPr>
          <a:xfrm>
            <a:off x="9707040" y="6248160"/>
            <a:ext cx="2495160" cy="620640"/>
          </a:xfrm>
          <a:prstGeom prst="rect">
            <a:avLst/>
          </a:prstGeom>
          <a:solidFill>
            <a:srgbClr val="476977">
              <a:alpha val="92000"/>
            </a:srgbClr>
          </a:solidFill>
          <a:ln>
            <a:noFill/>
          </a:ln>
        </p:spPr>
        <p:txBody>
          <a:bodyPr lIns="457200" t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97" strike="noStrike">
                <a:solidFill>
                  <a:srgbClr val="808080"/>
                </a:solidFill>
                <a:latin typeface="Tenorite"/>
              </a:rPr>
              <a:t>2</a:t>
            </a:r>
            <a:endParaRPr b="0" lang="en-US" sz="1200" spc="-1" strike="noStrike">
              <a:latin typeface="Times New Roman"/>
            </a:endParaRPr>
          </a:p>
        </p:txBody>
      </p:sp>
      <p:pic>
        <p:nvPicPr>
          <p:cNvPr id="898" name="Picture 10" descr=""/>
          <p:cNvPicPr/>
          <p:nvPr/>
        </p:nvPicPr>
        <p:blipFill>
          <a:blip r:embed="rId1"/>
          <a:stretch/>
        </p:blipFill>
        <p:spPr>
          <a:xfrm>
            <a:off x="3322800" y="1566360"/>
            <a:ext cx="4803120" cy="4256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TextShape 1"/>
          <p:cNvSpPr txBox="1"/>
          <p:nvPr/>
        </p:nvSpPr>
        <p:spPr>
          <a:xfrm>
            <a:off x="4080600" y="536760"/>
            <a:ext cx="3818520" cy="739800"/>
          </a:xfrm>
          <a:prstGeom prst="rect">
            <a:avLst/>
          </a:prstGeom>
          <a:noFill/>
          <a:ln w="28440">
            <a:solidFill>
              <a:srgbClr val="476977"/>
            </a:solidFill>
            <a:round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2400" spc="97" strike="noStrike" cap="all">
                <a:solidFill>
                  <a:srgbClr val="44546a"/>
                </a:solidFill>
                <a:latin typeface="Tenorite Bold"/>
              </a:rPr>
              <a:t>Correlation matrix</a:t>
            </a:r>
            <a:endParaRPr b="0" lang="en-US" sz="24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00" name="TextShape 2"/>
          <p:cNvSpPr txBox="1"/>
          <p:nvPr/>
        </p:nvSpPr>
        <p:spPr>
          <a:xfrm>
            <a:off x="2029320" y="2200680"/>
            <a:ext cx="1439640" cy="469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ZA" sz="1400" spc="97" strike="noStrike">
                <a:solidFill>
                  <a:srgbClr val="4d6710"/>
                </a:solidFill>
                <a:latin typeface="Tenorite"/>
              </a:rPr>
              <a:t>Get volunteers​</a:t>
            </a:r>
            <a:endParaRPr b="0" lang="en-US" sz="14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01" name="TextShape 3"/>
          <p:cNvSpPr txBox="1"/>
          <p:nvPr/>
        </p:nvSpPr>
        <p:spPr>
          <a:xfrm>
            <a:off x="4397760" y="2200680"/>
            <a:ext cx="1439640" cy="469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ZA" sz="1400" spc="97" strike="noStrike">
                <a:solidFill>
                  <a:srgbClr val="4d6710"/>
                </a:solidFill>
                <a:latin typeface="Tenorite"/>
              </a:rPr>
              <a:t>Gather feedback​</a:t>
            </a:r>
            <a:endParaRPr b="0" lang="en-US" sz="14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02" name="TextShape 4"/>
          <p:cNvSpPr txBox="1"/>
          <p:nvPr/>
        </p:nvSpPr>
        <p:spPr>
          <a:xfrm>
            <a:off x="8344800" y="2200680"/>
            <a:ext cx="1439640" cy="469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ZA" sz="1400" spc="97" strike="noStrike">
                <a:solidFill>
                  <a:srgbClr val="4d6710"/>
                </a:solidFill>
                <a:latin typeface="Tenorite"/>
              </a:rPr>
              <a:t>Deliver to consumers​</a:t>
            </a:r>
            <a:endParaRPr b="0" lang="en-US" sz="14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03" name="TextShape 5"/>
          <p:cNvSpPr txBox="1"/>
          <p:nvPr/>
        </p:nvSpPr>
        <p:spPr>
          <a:xfrm>
            <a:off x="1712520" y="3170160"/>
            <a:ext cx="495000" cy="651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200" spc="97" strike="noStrike">
                <a:solidFill>
                  <a:srgbClr val="4d6710"/>
                </a:solidFill>
                <a:latin typeface="Tenorite"/>
              </a:rPr>
              <a:t>Jan</a:t>
            </a:r>
            <a:endParaRPr b="0" lang="en-US" sz="12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04" name="TextShape 6"/>
          <p:cNvSpPr txBox="1"/>
          <p:nvPr/>
        </p:nvSpPr>
        <p:spPr>
          <a:xfrm>
            <a:off x="2501640" y="3170160"/>
            <a:ext cx="495000" cy="651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200" spc="97" strike="noStrike">
                <a:solidFill>
                  <a:srgbClr val="4d6710"/>
                </a:solidFill>
                <a:latin typeface="Tenorite"/>
              </a:rPr>
              <a:t>Feb</a:t>
            </a:r>
            <a:endParaRPr b="0" lang="en-US" sz="12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05" name="TextShape 7"/>
          <p:cNvSpPr txBox="1"/>
          <p:nvPr/>
        </p:nvSpPr>
        <p:spPr>
          <a:xfrm>
            <a:off x="3291120" y="3170160"/>
            <a:ext cx="495000" cy="651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200" spc="97" strike="noStrike">
                <a:solidFill>
                  <a:srgbClr val="4d6710"/>
                </a:solidFill>
                <a:latin typeface="Tenorite"/>
              </a:rPr>
              <a:t>Mar</a:t>
            </a:r>
            <a:endParaRPr b="0" lang="en-US" sz="12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06" name="TextShape 8"/>
          <p:cNvSpPr txBox="1"/>
          <p:nvPr/>
        </p:nvSpPr>
        <p:spPr>
          <a:xfrm>
            <a:off x="4080600" y="3170160"/>
            <a:ext cx="495000" cy="651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200" spc="97" strike="noStrike">
                <a:solidFill>
                  <a:srgbClr val="4d6710"/>
                </a:solidFill>
                <a:latin typeface="Tenorite"/>
              </a:rPr>
              <a:t>Apr</a:t>
            </a:r>
            <a:endParaRPr b="0" lang="en-US" sz="12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07" name="TextShape 9"/>
          <p:cNvSpPr txBox="1"/>
          <p:nvPr/>
        </p:nvSpPr>
        <p:spPr>
          <a:xfrm>
            <a:off x="4810680" y="3170160"/>
            <a:ext cx="614880" cy="651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200" spc="97" strike="noStrike">
                <a:solidFill>
                  <a:srgbClr val="4d6710"/>
                </a:solidFill>
                <a:latin typeface="Tenorite"/>
              </a:rPr>
              <a:t>May</a:t>
            </a:r>
            <a:endParaRPr b="0" lang="en-US" sz="12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08" name="TextShape 10"/>
          <p:cNvSpPr txBox="1"/>
          <p:nvPr/>
        </p:nvSpPr>
        <p:spPr>
          <a:xfrm>
            <a:off x="5659560" y="3170160"/>
            <a:ext cx="495000" cy="651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200" spc="97" strike="noStrike">
                <a:solidFill>
                  <a:srgbClr val="4d6710"/>
                </a:solidFill>
                <a:latin typeface="Tenorite"/>
              </a:rPr>
              <a:t>Jun</a:t>
            </a:r>
            <a:endParaRPr b="0" lang="en-US" sz="12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09" name="TextShape 11"/>
          <p:cNvSpPr txBox="1"/>
          <p:nvPr/>
        </p:nvSpPr>
        <p:spPr>
          <a:xfrm>
            <a:off x="6448680" y="3170160"/>
            <a:ext cx="495000" cy="651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200" spc="97" strike="noStrike">
                <a:solidFill>
                  <a:srgbClr val="4d6710"/>
                </a:solidFill>
                <a:latin typeface="Tenorite"/>
              </a:rPr>
              <a:t>Jul</a:t>
            </a:r>
            <a:endParaRPr b="0" lang="en-US" sz="12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10" name="TextShape 12"/>
          <p:cNvSpPr txBox="1"/>
          <p:nvPr/>
        </p:nvSpPr>
        <p:spPr>
          <a:xfrm>
            <a:off x="7238160" y="3170160"/>
            <a:ext cx="495000" cy="651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200" spc="97" strike="noStrike">
                <a:solidFill>
                  <a:srgbClr val="4d6710"/>
                </a:solidFill>
                <a:latin typeface="Tenorite"/>
              </a:rPr>
              <a:t>Aug</a:t>
            </a:r>
            <a:endParaRPr b="0" lang="en-US" sz="12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11" name="TextShape 13"/>
          <p:cNvSpPr txBox="1"/>
          <p:nvPr/>
        </p:nvSpPr>
        <p:spPr>
          <a:xfrm>
            <a:off x="8027640" y="3170160"/>
            <a:ext cx="495000" cy="651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200" spc="97" strike="noStrike">
                <a:solidFill>
                  <a:srgbClr val="4d6710"/>
                </a:solidFill>
                <a:latin typeface="Tenorite"/>
              </a:rPr>
              <a:t>Sep</a:t>
            </a:r>
            <a:endParaRPr b="0" lang="en-US" sz="12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12" name="TextShape 14"/>
          <p:cNvSpPr txBox="1"/>
          <p:nvPr/>
        </p:nvSpPr>
        <p:spPr>
          <a:xfrm>
            <a:off x="8817120" y="3170160"/>
            <a:ext cx="495000" cy="651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200" spc="97" strike="noStrike">
                <a:solidFill>
                  <a:srgbClr val="4d6710"/>
                </a:solidFill>
                <a:latin typeface="Tenorite"/>
              </a:rPr>
              <a:t>Oct</a:t>
            </a:r>
            <a:endParaRPr b="0" lang="en-US" sz="12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13" name="TextShape 15"/>
          <p:cNvSpPr txBox="1"/>
          <p:nvPr/>
        </p:nvSpPr>
        <p:spPr>
          <a:xfrm>
            <a:off x="9606600" y="3170160"/>
            <a:ext cx="495000" cy="651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200" spc="97" strike="noStrike">
                <a:solidFill>
                  <a:srgbClr val="4d6710"/>
                </a:solidFill>
                <a:latin typeface="Tenorite"/>
              </a:rPr>
              <a:t>Nov</a:t>
            </a:r>
            <a:endParaRPr b="0" lang="en-US" sz="12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14" name="TextShape 16"/>
          <p:cNvSpPr txBox="1"/>
          <p:nvPr/>
        </p:nvSpPr>
        <p:spPr>
          <a:xfrm>
            <a:off x="10396080" y="3170160"/>
            <a:ext cx="495000" cy="651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200" spc="97" strike="noStrike">
                <a:solidFill>
                  <a:srgbClr val="4d6710"/>
                </a:solidFill>
                <a:latin typeface="Tenorite"/>
              </a:rPr>
              <a:t>Dec</a:t>
            </a:r>
            <a:endParaRPr b="0" lang="en-US" sz="12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15" name="TextShape 17"/>
          <p:cNvSpPr txBox="1"/>
          <p:nvPr/>
        </p:nvSpPr>
        <p:spPr>
          <a:xfrm>
            <a:off x="2029320" y="4003200"/>
            <a:ext cx="1439640" cy="408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ZA" sz="1400" spc="97" strike="noStrike">
                <a:solidFill>
                  <a:srgbClr val="4d6710"/>
                </a:solidFill>
                <a:latin typeface="Tenorite"/>
              </a:rPr>
              <a:t>Run focus groups</a:t>
            </a:r>
            <a:r>
              <a:rPr b="0" lang="en-US" sz="1400" spc="97" strike="noStrike">
                <a:solidFill>
                  <a:srgbClr val="4d6710"/>
                </a:solidFill>
                <a:latin typeface="Tenorite"/>
              </a:rPr>
              <a:t>​</a:t>
            </a:r>
            <a:endParaRPr b="0" lang="en-US" sz="14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16" name="TextShape 18"/>
          <p:cNvSpPr txBox="1"/>
          <p:nvPr/>
        </p:nvSpPr>
        <p:spPr>
          <a:xfrm>
            <a:off x="5976360" y="4003200"/>
            <a:ext cx="1439640" cy="408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ZA" sz="1400" spc="97" strike="noStrike">
                <a:solidFill>
                  <a:srgbClr val="4d6710"/>
                </a:solidFill>
                <a:latin typeface="Tenorite"/>
              </a:rPr>
              <a:t>Test with farms​</a:t>
            </a:r>
            <a:endParaRPr b="0" lang="en-US" sz="14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17" name="TextShape 19"/>
          <p:cNvSpPr txBox="1"/>
          <p:nvPr/>
        </p:nvSpPr>
        <p:spPr>
          <a:xfrm>
            <a:off x="9923400" y="4003200"/>
            <a:ext cx="1439640" cy="408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ZA" sz="1400" spc="97" strike="noStrike">
                <a:solidFill>
                  <a:srgbClr val="4d6710"/>
                </a:solidFill>
                <a:latin typeface="Tenorite Bold"/>
              </a:rPr>
              <a:t>Regional launch</a:t>
            </a:r>
            <a:r>
              <a:rPr b="0" lang="en-US" sz="1400" spc="97" strike="noStrike">
                <a:solidFill>
                  <a:srgbClr val="4d6710"/>
                </a:solidFill>
                <a:latin typeface="Tenorite Bold"/>
              </a:rPr>
              <a:t>​</a:t>
            </a:r>
            <a:endParaRPr b="0" lang="en-US" sz="14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18" name="TextShape 20"/>
          <p:cNvSpPr txBox="1"/>
          <p:nvPr/>
        </p:nvSpPr>
        <p:spPr>
          <a:xfrm>
            <a:off x="1712520" y="4871880"/>
            <a:ext cx="495000" cy="651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200" spc="97" strike="noStrike">
                <a:solidFill>
                  <a:srgbClr val="4d6710"/>
                </a:solidFill>
                <a:latin typeface="Tenorite"/>
              </a:rPr>
              <a:t>Jan</a:t>
            </a:r>
            <a:endParaRPr b="0" lang="en-US" sz="12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19" name="TextShape 21"/>
          <p:cNvSpPr txBox="1"/>
          <p:nvPr/>
        </p:nvSpPr>
        <p:spPr>
          <a:xfrm>
            <a:off x="2501640" y="4871880"/>
            <a:ext cx="495000" cy="651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200" spc="97" strike="noStrike">
                <a:solidFill>
                  <a:srgbClr val="4d6710"/>
                </a:solidFill>
                <a:latin typeface="Tenorite"/>
              </a:rPr>
              <a:t>Feb</a:t>
            </a:r>
            <a:endParaRPr b="0" lang="en-US" sz="12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20" name="TextShape 22"/>
          <p:cNvSpPr txBox="1"/>
          <p:nvPr/>
        </p:nvSpPr>
        <p:spPr>
          <a:xfrm>
            <a:off x="3291120" y="4871880"/>
            <a:ext cx="495000" cy="651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200" spc="97" strike="noStrike">
                <a:solidFill>
                  <a:srgbClr val="4d6710"/>
                </a:solidFill>
                <a:latin typeface="Tenorite"/>
              </a:rPr>
              <a:t>Mar</a:t>
            </a:r>
            <a:endParaRPr b="0" lang="en-US" sz="12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21" name="TextShape 23"/>
          <p:cNvSpPr txBox="1"/>
          <p:nvPr/>
        </p:nvSpPr>
        <p:spPr>
          <a:xfrm>
            <a:off x="4080600" y="4871880"/>
            <a:ext cx="495000" cy="651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200" spc="97" strike="noStrike">
                <a:solidFill>
                  <a:srgbClr val="4d6710"/>
                </a:solidFill>
                <a:latin typeface="Tenorite"/>
              </a:rPr>
              <a:t>Apr</a:t>
            </a:r>
            <a:endParaRPr b="0" lang="en-US" sz="12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22" name="TextShape 24"/>
          <p:cNvSpPr txBox="1"/>
          <p:nvPr/>
        </p:nvSpPr>
        <p:spPr>
          <a:xfrm>
            <a:off x="4810680" y="4871880"/>
            <a:ext cx="614880" cy="651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200" spc="97" strike="noStrike">
                <a:solidFill>
                  <a:srgbClr val="4d6710"/>
                </a:solidFill>
                <a:latin typeface="Tenorite"/>
              </a:rPr>
              <a:t>May</a:t>
            </a:r>
            <a:endParaRPr b="0" lang="en-US" sz="12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23" name="TextShape 25"/>
          <p:cNvSpPr txBox="1"/>
          <p:nvPr/>
        </p:nvSpPr>
        <p:spPr>
          <a:xfrm>
            <a:off x="5659560" y="4871880"/>
            <a:ext cx="495000" cy="651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200" spc="97" strike="noStrike">
                <a:solidFill>
                  <a:srgbClr val="4d6710"/>
                </a:solidFill>
                <a:latin typeface="Tenorite"/>
              </a:rPr>
              <a:t>Jun</a:t>
            </a:r>
            <a:endParaRPr b="0" lang="en-US" sz="12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24" name="TextShape 26"/>
          <p:cNvSpPr txBox="1"/>
          <p:nvPr/>
        </p:nvSpPr>
        <p:spPr>
          <a:xfrm>
            <a:off x="6448680" y="4871880"/>
            <a:ext cx="495000" cy="651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200" spc="97" strike="noStrike">
                <a:solidFill>
                  <a:srgbClr val="4d6710"/>
                </a:solidFill>
                <a:latin typeface="Tenorite"/>
              </a:rPr>
              <a:t>Jul</a:t>
            </a:r>
            <a:endParaRPr b="0" lang="en-US" sz="12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25" name="TextShape 27"/>
          <p:cNvSpPr txBox="1"/>
          <p:nvPr/>
        </p:nvSpPr>
        <p:spPr>
          <a:xfrm>
            <a:off x="7238160" y="4871880"/>
            <a:ext cx="495000" cy="651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200" spc="97" strike="noStrike">
                <a:solidFill>
                  <a:srgbClr val="4d6710"/>
                </a:solidFill>
                <a:latin typeface="Tenorite"/>
              </a:rPr>
              <a:t>Aug</a:t>
            </a:r>
            <a:endParaRPr b="0" lang="en-US" sz="12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26" name="TextShape 28"/>
          <p:cNvSpPr txBox="1"/>
          <p:nvPr/>
        </p:nvSpPr>
        <p:spPr>
          <a:xfrm>
            <a:off x="8027640" y="4871880"/>
            <a:ext cx="495000" cy="651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200" spc="97" strike="noStrike">
                <a:solidFill>
                  <a:srgbClr val="4d6710"/>
                </a:solidFill>
                <a:latin typeface="Tenorite"/>
              </a:rPr>
              <a:t>Sep</a:t>
            </a:r>
            <a:endParaRPr b="0" lang="en-US" sz="12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27" name="TextShape 29"/>
          <p:cNvSpPr txBox="1"/>
          <p:nvPr/>
        </p:nvSpPr>
        <p:spPr>
          <a:xfrm>
            <a:off x="8817120" y="4871880"/>
            <a:ext cx="495000" cy="651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200" spc="97" strike="noStrike">
                <a:solidFill>
                  <a:srgbClr val="4d6710"/>
                </a:solidFill>
                <a:latin typeface="Tenorite"/>
              </a:rPr>
              <a:t>Oct</a:t>
            </a:r>
            <a:endParaRPr b="0" lang="en-US" sz="12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28" name="TextShape 30"/>
          <p:cNvSpPr txBox="1"/>
          <p:nvPr/>
        </p:nvSpPr>
        <p:spPr>
          <a:xfrm>
            <a:off x="9606600" y="4871880"/>
            <a:ext cx="495000" cy="651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200" spc="97" strike="noStrike">
                <a:solidFill>
                  <a:srgbClr val="4d6710"/>
                </a:solidFill>
                <a:latin typeface="Tenorite"/>
              </a:rPr>
              <a:t>Nov</a:t>
            </a:r>
            <a:endParaRPr b="0" lang="en-US" sz="12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29" name="TextShape 31"/>
          <p:cNvSpPr txBox="1"/>
          <p:nvPr/>
        </p:nvSpPr>
        <p:spPr>
          <a:xfrm>
            <a:off x="10479600" y="4863240"/>
            <a:ext cx="495000" cy="651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200" spc="97" strike="noStrike">
                <a:solidFill>
                  <a:srgbClr val="4d6710"/>
                </a:solidFill>
                <a:latin typeface="Tenorite"/>
              </a:rPr>
              <a:t>Dec</a:t>
            </a:r>
            <a:endParaRPr b="0" lang="en-US" sz="12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30" name="TextShape 3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200" spc="97" strike="noStrike">
                <a:solidFill>
                  <a:srgbClr val="808080"/>
                </a:solidFill>
                <a:latin typeface="Tenorite"/>
              </a:rPr>
              <a:t>2022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931" name="TextShape 3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97" strike="noStrike" cap="all">
                <a:solidFill>
                  <a:srgbClr val="808080"/>
                </a:solidFill>
                <a:latin typeface="Tenorite Bold"/>
              </a:rPr>
              <a:t>wildfire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932" name="TextShape 3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97" strike="noStrike">
                <a:solidFill>
                  <a:srgbClr val="808080"/>
                </a:solidFill>
                <a:latin typeface="Tenorite"/>
              </a:rPr>
              <a:t>2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933" name="TextShape 35"/>
          <p:cNvSpPr txBox="1"/>
          <p:nvPr/>
        </p:nvSpPr>
        <p:spPr>
          <a:xfrm>
            <a:off x="8251560" y="924840"/>
            <a:ext cx="3700440" cy="400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97" strike="noStrike">
                <a:solidFill>
                  <a:srgbClr val="4d6710"/>
                </a:solidFill>
                <a:latin typeface="Tenorite Bold"/>
              </a:rPr>
              <a:t>14 day prior weather conditions</a:t>
            </a:r>
            <a:endParaRPr b="0" lang="en-US" sz="20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34" name="TextShape 36"/>
          <p:cNvSpPr txBox="1"/>
          <p:nvPr/>
        </p:nvSpPr>
        <p:spPr>
          <a:xfrm>
            <a:off x="375480" y="879120"/>
            <a:ext cx="3410640" cy="501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97" strike="noStrike">
                <a:solidFill>
                  <a:srgbClr val="4d6710"/>
                </a:solidFill>
                <a:latin typeface="Tenorite Bold"/>
              </a:rPr>
              <a:t>Pearson </a:t>
            </a:r>
            <a:endParaRPr b="0" lang="en-US" sz="20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35" name="CustomShape 37"/>
          <p:cNvSpPr/>
          <p:nvPr/>
        </p:nvSpPr>
        <p:spPr>
          <a:xfrm>
            <a:off x="124560" y="1482480"/>
            <a:ext cx="11859120" cy="4681440"/>
          </a:xfrm>
          <a:prstGeom prst="rect">
            <a:avLst/>
          </a:prstGeom>
          <a:solidFill>
            <a:srgbClr val="ffffff"/>
          </a:solidFill>
          <a:ln w="12600">
            <a:solidFill>
              <a:srgbClr val="cfdca5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936" name="Picture 9" descr=""/>
          <p:cNvPicPr/>
          <p:nvPr/>
        </p:nvPicPr>
        <p:blipFill>
          <a:blip r:embed="rId1"/>
          <a:stretch/>
        </p:blipFill>
        <p:spPr>
          <a:xfrm>
            <a:off x="1388520" y="1655280"/>
            <a:ext cx="9135720" cy="4537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TextShape 1"/>
          <p:cNvSpPr txBox="1"/>
          <p:nvPr/>
        </p:nvSpPr>
        <p:spPr>
          <a:xfrm>
            <a:off x="1526760" y="1329840"/>
            <a:ext cx="2043360" cy="640440"/>
          </a:xfrm>
          <a:prstGeom prst="rect">
            <a:avLst/>
          </a:prstGeom>
          <a:noFill/>
          <a:ln w="28440">
            <a:solidFill>
              <a:srgbClr val="476977"/>
            </a:solidFill>
            <a:round/>
          </a:ln>
        </p:spPr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38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200" spc="97" strike="noStrike">
                <a:solidFill>
                  <a:srgbClr val="808080"/>
                </a:solidFill>
                <a:latin typeface="Tenorite"/>
              </a:rPr>
              <a:t>20XX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939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97" strike="noStrike" cap="all">
                <a:solidFill>
                  <a:srgbClr val="808080"/>
                </a:solidFill>
                <a:latin typeface="Tenorite Bold"/>
              </a:rPr>
              <a:t>Pitch deck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940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4F88FDF-BDDA-4A23-89BB-1DEA54C206C5}" type="slidenum">
              <a:rPr b="0" lang="en-US" sz="1200" spc="97" strike="noStrike">
                <a:solidFill>
                  <a:srgbClr val="808080"/>
                </a:solidFill>
                <a:latin typeface="Tenorite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941" name="Picture 10" descr=""/>
          <p:cNvPicPr/>
          <p:nvPr/>
        </p:nvPicPr>
        <p:blipFill>
          <a:blip r:embed="rId1"/>
          <a:stretch/>
        </p:blipFill>
        <p:spPr>
          <a:xfrm>
            <a:off x="0" y="-3240"/>
            <a:ext cx="9335520" cy="5639400"/>
          </a:xfrm>
          <a:prstGeom prst="rect">
            <a:avLst/>
          </a:prstGeom>
          <a:ln>
            <a:noFill/>
          </a:ln>
        </p:spPr>
      </p:pic>
      <p:pic>
        <p:nvPicPr>
          <p:cNvPr id="942" name="Picture 18" descr=""/>
          <p:cNvPicPr/>
          <p:nvPr/>
        </p:nvPicPr>
        <p:blipFill>
          <a:blip r:embed="rId2"/>
          <a:stretch/>
        </p:blipFill>
        <p:spPr>
          <a:xfrm>
            <a:off x="0" y="5634000"/>
            <a:ext cx="9278280" cy="1809720"/>
          </a:xfrm>
          <a:prstGeom prst="rect">
            <a:avLst/>
          </a:prstGeom>
          <a:ln>
            <a:noFill/>
          </a:ln>
        </p:spPr>
      </p:pic>
      <p:sp>
        <p:nvSpPr>
          <p:cNvPr id="943" name="CustomShape 5"/>
          <p:cNvSpPr/>
          <p:nvPr/>
        </p:nvSpPr>
        <p:spPr>
          <a:xfrm>
            <a:off x="696600" y="3164040"/>
            <a:ext cx="2510640" cy="1037520"/>
          </a:xfrm>
          <a:prstGeom prst="roundRect">
            <a:avLst>
              <a:gd name="adj" fmla="val 16667"/>
            </a:avLst>
          </a:prstGeom>
          <a:noFill/>
          <a:ln w="9360">
            <a:solidFill>
              <a:srgbClr val="6b804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4" name="CustomShape 6"/>
          <p:cNvSpPr/>
          <p:nvPr/>
        </p:nvSpPr>
        <p:spPr>
          <a:xfrm>
            <a:off x="9486720" y="508680"/>
            <a:ext cx="2263680" cy="447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Tenorite"/>
              </a:rPr>
              <a:t>7 fire features: fire_size_class, fire_size, lattitude, longitude, fire_year, discovery time, burn days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b050"/>
                </a:solidFill>
                <a:latin typeface="Tenorite"/>
              </a:rPr>
              <a:t>10 weather features: heat, tempmax, tempmin, dew, humid, precip, windsp, pressure, cloud, precipPercentage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45" name="CustomShape 7"/>
          <p:cNvSpPr/>
          <p:nvPr/>
        </p:nvSpPr>
        <p:spPr>
          <a:xfrm>
            <a:off x="9486720" y="4202280"/>
            <a:ext cx="226368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173550"/>
                </a:solidFill>
                <a:latin typeface="Tenorite"/>
              </a:rPr>
              <a:t>Validation: 0.97734/0.9752/0.8251: heat, tempmax, tempmin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46" name="CustomShape 8"/>
          <p:cNvSpPr/>
          <p:nvPr/>
        </p:nvSpPr>
        <p:spPr>
          <a:xfrm>
            <a:off x="2442960" y="1324800"/>
            <a:ext cx="1529280" cy="254880"/>
          </a:xfrm>
          <a:prstGeom prst="roundRect">
            <a:avLst>
              <a:gd name="adj" fmla="val 16667"/>
            </a:avLst>
          </a:prstGeom>
          <a:noFill/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TextShape 1"/>
          <p:cNvSpPr txBox="1"/>
          <p:nvPr/>
        </p:nvSpPr>
        <p:spPr>
          <a:xfrm>
            <a:off x="4038480" y="615960"/>
            <a:ext cx="4136760" cy="938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2400" spc="97" strike="noStrike" cap="all">
                <a:solidFill>
                  <a:srgbClr val="333f4f"/>
                </a:solidFill>
                <a:latin typeface="Tenorite Bold"/>
              </a:rPr>
              <a:t>Logistic regression model</a:t>
            </a:r>
            <a:endParaRPr b="0" lang="en-US" sz="24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48" name="TextShape 2"/>
          <p:cNvSpPr txBox="1"/>
          <p:nvPr/>
        </p:nvSpPr>
        <p:spPr>
          <a:xfrm>
            <a:off x="4905360" y="4622760"/>
            <a:ext cx="2381040" cy="632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ZA" sz="1800" spc="97" strike="noStrike" cap="all">
                <a:solidFill>
                  <a:srgbClr val="44546a"/>
                </a:solidFill>
                <a:latin typeface="Tenorite Bold"/>
              </a:rPr>
              <a:t>Entire data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49" name="TextShape 3"/>
          <p:cNvSpPr txBox="1"/>
          <p:nvPr/>
        </p:nvSpPr>
        <p:spPr>
          <a:xfrm>
            <a:off x="4916520" y="5320440"/>
            <a:ext cx="2381040" cy="905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97" strike="noStrike">
                <a:solidFill>
                  <a:srgbClr val="000000"/>
                </a:solidFill>
                <a:latin typeface="Tenorite"/>
              </a:rPr>
              <a:t>Over 26 million rows without sampling, or around 18 GB JSON</a:t>
            </a:r>
            <a:endParaRPr b="0" lang="en-US" sz="14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50" name="TextShape 4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200" spc="97" strike="noStrike">
                <a:solidFill>
                  <a:srgbClr val="767171"/>
                </a:solidFill>
                <a:latin typeface="Tenorite"/>
              </a:rPr>
              <a:t>2022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951" name="TextShape 5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97" strike="noStrike" cap="all">
                <a:solidFill>
                  <a:srgbClr val="767171"/>
                </a:solidFill>
                <a:latin typeface="Tenorite Bold"/>
              </a:rPr>
              <a:t>wildfire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952" name="TextShape 6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97" strike="noStrike">
                <a:solidFill>
                  <a:srgbClr val="767171"/>
                </a:solidFill>
                <a:latin typeface="Tenorite"/>
              </a:rPr>
              <a:t>2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953" name="CustomShape 7"/>
          <p:cNvSpPr/>
          <p:nvPr/>
        </p:nvSpPr>
        <p:spPr>
          <a:xfrm>
            <a:off x="3431880" y="2407320"/>
            <a:ext cx="609552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Since our data is so big, we didn’t use all our records. Splitting the data into 80% training and 20% testing is generally an accepted practice in data science.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954" name="Picture 19" descr=""/>
          <p:cNvPicPr/>
          <p:nvPr/>
        </p:nvPicPr>
        <p:blipFill>
          <a:blip r:embed="rId1"/>
          <a:stretch/>
        </p:blipFill>
        <p:spPr>
          <a:xfrm>
            <a:off x="2500200" y="4075560"/>
            <a:ext cx="7894440" cy="275040"/>
          </a:xfrm>
          <a:prstGeom prst="rect">
            <a:avLst/>
          </a:prstGeom>
          <a:ln>
            <a:noFill/>
          </a:ln>
        </p:spPr>
      </p:pic>
      <p:pic>
        <p:nvPicPr>
          <p:cNvPr id="955" name="Picture 22" descr=""/>
          <p:cNvPicPr/>
          <p:nvPr/>
        </p:nvPicPr>
        <p:blipFill>
          <a:blip r:embed="rId2"/>
          <a:stretch/>
        </p:blipFill>
        <p:spPr>
          <a:xfrm>
            <a:off x="2387160" y="4333680"/>
            <a:ext cx="8256240" cy="346320"/>
          </a:xfrm>
          <a:prstGeom prst="rect">
            <a:avLst/>
          </a:prstGeom>
          <a:ln>
            <a:noFill/>
          </a:ln>
        </p:spPr>
      </p:pic>
      <p:pic>
        <p:nvPicPr>
          <p:cNvPr id="956" name="Picture 61" descr=""/>
          <p:cNvPicPr/>
          <p:nvPr/>
        </p:nvPicPr>
        <p:blipFill>
          <a:blip r:embed="rId3"/>
          <a:stretch/>
        </p:blipFill>
        <p:spPr>
          <a:xfrm>
            <a:off x="2466360" y="3412800"/>
            <a:ext cx="7894440" cy="646920"/>
          </a:xfrm>
          <a:prstGeom prst="rect">
            <a:avLst/>
          </a:prstGeom>
          <a:ln>
            <a:noFill/>
          </a:ln>
        </p:spPr>
      </p:pic>
      <p:sp>
        <p:nvSpPr>
          <p:cNvPr id="957" name="CustomShape 8"/>
          <p:cNvSpPr/>
          <p:nvPr/>
        </p:nvSpPr>
        <p:spPr>
          <a:xfrm>
            <a:off x="2387160" y="1466640"/>
            <a:ext cx="84178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8000"/>
                </a:solidFill>
                <a:latin typeface="Consolas"/>
              </a:rPr>
              <a:t>10 weather features: heat, tempmax, tempmin, dew, humid, precip, windsp, pressure, cloud, precipPercentage  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TextShape 1"/>
          <p:cNvSpPr txBox="1"/>
          <p:nvPr/>
        </p:nvSpPr>
        <p:spPr>
          <a:xfrm>
            <a:off x="1502280" y="807840"/>
            <a:ext cx="4593240" cy="623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2400" spc="97" strike="noStrike" cap="all">
                <a:solidFill>
                  <a:srgbClr val="44546a"/>
                </a:solidFill>
                <a:latin typeface="Tenorite Bold"/>
              </a:rPr>
              <a:t>Data analysis summary</a:t>
            </a:r>
            <a:endParaRPr b="0" lang="en-US" sz="24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59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200" spc="97" strike="noStrike">
                <a:solidFill>
                  <a:srgbClr val="767171"/>
                </a:solidFill>
                <a:latin typeface="Tenorite"/>
              </a:rPr>
              <a:t>20XX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960" name="TextShape 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97" strike="noStrike" cap="all">
                <a:solidFill>
                  <a:srgbClr val="767171"/>
                </a:solidFill>
                <a:latin typeface="Tenorite Bold"/>
              </a:rPr>
              <a:t>Pitch deck</a:t>
            </a:r>
            <a:endParaRPr b="0" lang="en-US" sz="1200" spc="-1" strike="noStrike">
              <a:latin typeface="Times New Roman"/>
            </a:endParaRPr>
          </a:p>
        </p:txBody>
      </p:sp>
      <p:pic>
        <p:nvPicPr>
          <p:cNvPr id="961" name="Picture Placeholder 12" descr="A picture containing grass sprouting"/>
          <p:cNvPicPr/>
          <p:nvPr/>
        </p:nvPicPr>
        <p:blipFill>
          <a:blip r:embed="rId1"/>
          <a:stretch/>
        </p:blipFill>
        <p:spPr>
          <a:xfrm>
            <a:off x="7598160" y="0"/>
            <a:ext cx="4593240" cy="6857640"/>
          </a:xfrm>
          <a:prstGeom prst="rect">
            <a:avLst/>
          </a:prstGeom>
          <a:ln>
            <a:noFill/>
          </a:ln>
        </p:spPr>
      </p:pic>
      <p:sp>
        <p:nvSpPr>
          <p:cNvPr id="962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33ACBBC8-2DEB-44A1-9528-5A4E14C0615D}" type="slidenum">
              <a:rPr b="0" lang="en-US" sz="1200" spc="97" strike="noStrike">
                <a:solidFill>
                  <a:srgbClr val="808080"/>
                </a:solidFill>
                <a:latin typeface="Tenorite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963" name="CustomShape 5"/>
          <p:cNvSpPr/>
          <p:nvPr/>
        </p:nvSpPr>
        <p:spPr>
          <a:xfrm>
            <a:off x="707760" y="1726560"/>
            <a:ext cx="5500800" cy="585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How you can use stage 1 queries trends to make some useful decisions" : Insurance  (Fire and Property Insurance); Firefighters ($100+ million class G fires)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How we can be prepared for the next big fire with stage 2 ML model”: watch for extreme weather conditions, they’re indicators; what about elevation? Climate change?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What more we could do given our stage 3 visualization”: apply ML model to current weather conditions to predict and prevent future damages; visualize on heat map future predictions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Picture Placeholder 45" descr="Unique box icon"/>
          <p:cNvPicPr/>
          <p:nvPr/>
        </p:nvPicPr>
        <p:blipFill>
          <a:blip r:embed="rId1"/>
          <a:stretch/>
        </p:blipFill>
        <p:spPr>
          <a:xfrm>
            <a:off x="1225800" y="3054600"/>
            <a:ext cx="603000" cy="603000"/>
          </a:xfrm>
          <a:prstGeom prst="rect">
            <a:avLst/>
          </a:prstGeom>
          <a:ln>
            <a:noFill/>
          </a:ln>
        </p:spPr>
      </p:pic>
      <p:pic>
        <p:nvPicPr>
          <p:cNvPr id="775" name="Picture Placeholder 86" descr="Clipboard Icon"/>
          <p:cNvPicPr/>
          <p:nvPr/>
        </p:nvPicPr>
        <p:blipFill>
          <a:blip r:embed="rId2"/>
          <a:stretch/>
        </p:blipFill>
        <p:spPr>
          <a:xfrm>
            <a:off x="3474720" y="3060000"/>
            <a:ext cx="603000" cy="603000"/>
          </a:xfrm>
          <a:prstGeom prst="rect">
            <a:avLst/>
          </a:prstGeom>
          <a:ln>
            <a:noFill/>
          </a:ln>
        </p:spPr>
      </p:pic>
      <p:pic>
        <p:nvPicPr>
          <p:cNvPr id="776" name="Picture Placeholder 104" descr="Question icon"/>
          <p:cNvPicPr/>
          <p:nvPr/>
        </p:nvPicPr>
        <p:blipFill>
          <a:blip r:embed="rId3"/>
          <a:stretch/>
        </p:blipFill>
        <p:spPr>
          <a:xfrm>
            <a:off x="8321040" y="3200400"/>
            <a:ext cx="594000" cy="594000"/>
          </a:xfrm>
          <a:prstGeom prst="rect">
            <a:avLst/>
          </a:prstGeom>
          <a:ln>
            <a:noFill/>
          </a:ln>
        </p:spPr>
      </p:pic>
      <p:sp>
        <p:nvSpPr>
          <p:cNvPr id="777" name="TextShape 1"/>
          <p:cNvSpPr txBox="1"/>
          <p:nvPr/>
        </p:nvSpPr>
        <p:spPr>
          <a:xfrm>
            <a:off x="326520" y="3655440"/>
            <a:ext cx="2351160" cy="491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ZA" sz="1800" spc="97" strike="noStrike" cap="all">
                <a:solidFill>
                  <a:srgbClr val="4d6710"/>
                </a:solidFill>
                <a:latin typeface="Tenorite Bold"/>
              </a:rPr>
              <a:t>STAGE 0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78" name="TextShape 2"/>
          <p:cNvSpPr txBox="1"/>
          <p:nvPr/>
        </p:nvSpPr>
        <p:spPr>
          <a:xfrm>
            <a:off x="302040" y="4262400"/>
            <a:ext cx="2351160" cy="1704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97" strike="noStrike">
                <a:solidFill>
                  <a:srgbClr val="000000"/>
                </a:solidFill>
                <a:latin typeface="Tenorite"/>
              </a:rPr>
              <a:t>Collecting wildfire data and</a:t>
            </a: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97" strike="noStrike">
                <a:solidFill>
                  <a:srgbClr val="000000"/>
                </a:solidFill>
                <a:latin typeface="Tenorite"/>
              </a:rPr>
              <a:t>Weather API</a:t>
            </a: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97" strike="noStrike">
                <a:solidFill>
                  <a:srgbClr val="000000"/>
                </a:solidFill>
                <a:latin typeface="Tenorite"/>
              </a:rPr>
              <a:t>(Volume)</a:t>
            </a: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79" name="TextShape 3"/>
          <p:cNvSpPr txBox="1"/>
          <p:nvPr/>
        </p:nvSpPr>
        <p:spPr>
          <a:xfrm>
            <a:off x="2677680" y="3663000"/>
            <a:ext cx="2351160" cy="491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97" strike="noStrike" cap="all">
                <a:solidFill>
                  <a:srgbClr val="4d6710"/>
                </a:solidFill>
                <a:latin typeface="Tenorite Bold"/>
              </a:rPr>
              <a:t>STAGE 1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80" name="TextShape 4"/>
          <p:cNvSpPr txBox="1"/>
          <p:nvPr/>
        </p:nvSpPr>
        <p:spPr>
          <a:xfrm>
            <a:off x="2586600" y="4262400"/>
            <a:ext cx="2351160" cy="1704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ZA" sz="1600" spc="97" strike="noStrike">
                <a:solidFill>
                  <a:srgbClr val="000000"/>
                </a:solidFill>
                <a:latin typeface="Tenorite"/>
              </a:rPr>
              <a:t>Demonstrating SparkSQL query results using</a:t>
            </a: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ZA" sz="1600" spc="97" strike="noStrike">
                <a:solidFill>
                  <a:srgbClr val="000000"/>
                </a:solidFill>
                <a:latin typeface="Tenorite"/>
              </a:rPr>
              <a:t>Spark SQL</a:t>
            </a: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ZA" sz="1600" spc="97" strike="noStrike">
                <a:solidFill>
                  <a:srgbClr val="000000"/>
                </a:solidFill>
                <a:latin typeface="Tenorite"/>
              </a:rPr>
              <a:t>(Value)</a:t>
            </a: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81" name="TextShape 5"/>
          <p:cNvSpPr txBox="1"/>
          <p:nvPr/>
        </p:nvSpPr>
        <p:spPr>
          <a:xfrm>
            <a:off x="4846320" y="4297680"/>
            <a:ext cx="2442600" cy="1704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97" strike="noStrike">
                <a:solidFill>
                  <a:srgbClr val="000000"/>
                </a:solidFill>
                <a:latin typeface="Tenorite"/>
              </a:rPr>
              <a:t>Using Spark MLlib for further analysis and ML modeling</a:t>
            </a: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97" strike="noStrike">
                <a:solidFill>
                  <a:srgbClr val="000000"/>
                </a:solidFill>
                <a:latin typeface="Tenorite"/>
              </a:rPr>
              <a:t>(Variety) </a:t>
            </a: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82" name="TextShape 6"/>
          <p:cNvSpPr txBox="1"/>
          <p:nvPr/>
        </p:nvSpPr>
        <p:spPr>
          <a:xfrm>
            <a:off x="7468200" y="4313880"/>
            <a:ext cx="2351160" cy="1704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97" strike="noStrike">
                <a:solidFill>
                  <a:srgbClr val="000000"/>
                </a:solidFill>
                <a:latin typeface="Tenorite"/>
              </a:rPr>
              <a:t>Visualizations with Zeppelin and D3</a:t>
            </a: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97" strike="noStrike">
                <a:solidFill>
                  <a:srgbClr val="000000"/>
                </a:solidFill>
                <a:latin typeface="Tenorite"/>
              </a:rPr>
              <a:t>(Variety)</a:t>
            </a: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83" name="TextShape 7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200" spc="97" strike="noStrike">
                <a:solidFill>
                  <a:srgbClr val="3b3838"/>
                </a:solidFill>
                <a:latin typeface="Tenorite"/>
              </a:rPr>
              <a:t>2022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784" name="TextShape 8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97" strike="noStrike" cap="all">
                <a:solidFill>
                  <a:srgbClr val="3b3838"/>
                </a:solidFill>
                <a:latin typeface="Tenorite Bold"/>
              </a:rPr>
              <a:t>wildfire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785" name="TextShape 9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46099E5-3338-4584-BF0A-1A40D6E75F06}" type="slidenum">
              <a:rPr b="0" lang="en-US" sz="1200" spc="97" strike="noStrike">
                <a:solidFill>
                  <a:srgbClr val="3b3838"/>
                </a:solidFill>
                <a:latin typeface="Tenorite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786" name="CustomShape 10"/>
          <p:cNvSpPr/>
          <p:nvPr/>
        </p:nvSpPr>
        <p:spPr>
          <a:xfrm>
            <a:off x="4872600" y="3667680"/>
            <a:ext cx="2351160" cy="49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ZA" sz="1800" spc="97" strike="noStrike" cap="all">
                <a:solidFill>
                  <a:srgbClr val="4d6710"/>
                </a:solidFill>
                <a:latin typeface="Tenorite Bold"/>
              </a:rPr>
              <a:t>STAGE 2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87" name="Picture Placeholder 65_0" descr="Market icon"/>
          <p:cNvPicPr/>
          <p:nvPr/>
        </p:nvPicPr>
        <p:blipFill>
          <a:blip r:embed="rId4"/>
          <a:srcRect l="0" t="787" r="0" b="787"/>
          <a:stretch/>
        </p:blipFill>
        <p:spPr>
          <a:xfrm>
            <a:off x="5772960" y="3155040"/>
            <a:ext cx="603000" cy="594000"/>
          </a:xfrm>
          <a:prstGeom prst="rect">
            <a:avLst/>
          </a:prstGeom>
          <a:ln>
            <a:noFill/>
          </a:ln>
        </p:spPr>
      </p:pic>
      <p:sp>
        <p:nvSpPr>
          <p:cNvPr id="788" name="TextShape 11"/>
          <p:cNvSpPr txBox="1"/>
          <p:nvPr/>
        </p:nvSpPr>
        <p:spPr>
          <a:xfrm>
            <a:off x="7432920" y="3714120"/>
            <a:ext cx="2351160" cy="491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ZA" sz="1800" spc="97" strike="noStrike" cap="all">
                <a:solidFill>
                  <a:srgbClr val="4d6710"/>
                </a:solidFill>
                <a:latin typeface="Tenorite Bold"/>
              </a:rPr>
              <a:t>STAGE 3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89" name="TextShape 12"/>
          <p:cNvSpPr txBox="1"/>
          <p:nvPr/>
        </p:nvSpPr>
        <p:spPr>
          <a:xfrm>
            <a:off x="9875520" y="4330800"/>
            <a:ext cx="2351160" cy="1704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97" strike="noStrike">
                <a:solidFill>
                  <a:srgbClr val="000000"/>
                </a:solidFill>
                <a:latin typeface="Tenorite"/>
              </a:rPr>
              <a:t>Realtime data with Spark Streaming fed into D3</a:t>
            </a: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97" strike="noStrike">
                <a:solidFill>
                  <a:srgbClr val="000000"/>
                </a:solidFill>
                <a:latin typeface="Tenorite"/>
              </a:rPr>
              <a:t>(Velocity)</a:t>
            </a: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90" name="TextShape 13"/>
          <p:cNvSpPr txBox="1"/>
          <p:nvPr/>
        </p:nvSpPr>
        <p:spPr>
          <a:xfrm>
            <a:off x="9784080" y="3749040"/>
            <a:ext cx="2351160" cy="491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ZA" sz="1800" spc="97" strike="noStrike" cap="all">
                <a:solidFill>
                  <a:srgbClr val="4d6710"/>
                </a:solidFill>
                <a:latin typeface="Tenorite Bold"/>
              </a:rPr>
              <a:t>STAGE 4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pic>
        <p:nvPicPr>
          <p:cNvPr id="791" name="Picture Placeholder 65_1" descr="Market icon"/>
          <p:cNvPicPr/>
          <p:nvPr/>
        </p:nvPicPr>
        <p:blipFill>
          <a:blip r:embed="rId5"/>
          <a:srcRect l="0" t="787" r="0" b="787"/>
          <a:stretch/>
        </p:blipFill>
        <p:spPr>
          <a:xfrm flipH="1" rot="10800000">
            <a:off x="10607040" y="3246480"/>
            <a:ext cx="603000" cy="594000"/>
          </a:xfrm>
          <a:prstGeom prst="rect">
            <a:avLst/>
          </a:prstGeom>
          <a:ln>
            <a:noFill/>
          </a:ln>
        </p:spPr>
      </p:pic>
      <p:sp>
        <p:nvSpPr>
          <p:cNvPr id="792" name="Line 14"/>
          <p:cNvSpPr/>
          <p:nvPr/>
        </p:nvSpPr>
        <p:spPr>
          <a:xfrm>
            <a:off x="10515600" y="3200400"/>
            <a:ext cx="731520" cy="548640"/>
          </a:xfrm>
          <a:prstGeom prst="line">
            <a:avLst/>
          </a:prstGeom>
          <a:ln w="914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3" name="Line 15"/>
          <p:cNvSpPr/>
          <p:nvPr/>
        </p:nvSpPr>
        <p:spPr>
          <a:xfrm flipV="1">
            <a:off x="10607040" y="3200400"/>
            <a:ext cx="640080" cy="548640"/>
          </a:xfrm>
          <a:prstGeom prst="line">
            <a:avLst/>
          </a:prstGeom>
          <a:ln w="914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794" name="" descr=""/>
          <p:cNvPicPr/>
          <p:nvPr/>
        </p:nvPicPr>
        <p:blipFill>
          <a:blip r:embed="rId6"/>
          <a:stretch/>
        </p:blipFill>
        <p:spPr>
          <a:xfrm>
            <a:off x="0" y="0"/>
            <a:ext cx="6095520" cy="2670480"/>
          </a:xfrm>
          <a:prstGeom prst="rect">
            <a:avLst/>
          </a:prstGeom>
          <a:ln>
            <a:noFill/>
          </a:ln>
        </p:spPr>
      </p:pic>
      <p:pic>
        <p:nvPicPr>
          <p:cNvPr id="795" name="" descr=""/>
          <p:cNvPicPr/>
          <p:nvPr/>
        </p:nvPicPr>
        <p:blipFill>
          <a:blip r:embed="rId7"/>
          <a:stretch/>
        </p:blipFill>
        <p:spPr>
          <a:xfrm>
            <a:off x="6044760" y="-7200"/>
            <a:ext cx="6147000" cy="2677680"/>
          </a:xfrm>
          <a:prstGeom prst="rect">
            <a:avLst/>
          </a:prstGeom>
          <a:ln>
            <a:noFill/>
          </a:ln>
        </p:spPr>
      </p:pic>
      <p:sp>
        <p:nvSpPr>
          <p:cNvPr id="796" name="TextShape 16"/>
          <p:cNvSpPr txBox="1"/>
          <p:nvPr/>
        </p:nvSpPr>
        <p:spPr>
          <a:xfrm>
            <a:off x="822960" y="731520"/>
            <a:ext cx="10515240" cy="994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2400" spc="97" strike="noStrike" cap="all">
                <a:solidFill>
                  <a:srgbClr val="ffffff"/>
                </a:solidFill>
                <a:latin typeface="Tenorite Bold"/>
              </a:rPr>
              <a:t>Big data</a:t>
            </a:r>
            <a:br/>
            <a:r>
              <a:rPr b="0" lang="en-US" sz="2400" spc="97" strike="noStrike" cap="all">
                <a:solidFill>
                  <a:srgbClr val="ffffff"/>
                </a:solidFill>
                <a:latin typeface="Tenorite Bold"/>
              </a:rPr>
              <a:t>PROJECT OVERVIEW</a:t>
            </a:r>
            <a:endParaRPr b="0" lang="en-US" sz="24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TextShape 1"/>
          <p:cNvSpPr txBox="1"/>
          <p:nvPr/>
        </p:nvSpPr>
        <p:spPr>
          <a:xfrm>
            <a:off x="274320" y="2167200"/>
            <a:ext cx="2947680" cy="2631600"/>
          </a:xfrm>
          <a:prstGeom prst="rect">
            <a:avLst/>
          </a:prstGeom>
          <a:noFill/>
          <a:ln w="28440">
            <a:solidFill>
              <a:srgbClr val="476977"/>
            </a:solidFill>
            <a:round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2400" spc="97" strike="noStrike" cap="all">
                <a:solidFill>
                  <a:srgbClr val="476977"/>
                </a:solidFill>
                <a:latin typeface="Tenorite Bold"/>
              </a:rPr>
              <a:t>Technologies,</a:t>
            </a:r>
            <a:br/>
            <a:r>
              <a:rPr b="0" lang="en-US" sz="2400" spc="97" strike="noStrike" cap="all">
                <a:solidFill>
                  <a:srgbClr val="476977"/>
                </a:solidFill>
                <a:latin typeface="Tenorite Bold"/>
              </a:rPr>
              <a:t>Optimizations, Difficulties, </a:t>
            </a:r>
            <a:endParaRPr b="0" lang="en-US" sz="24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65" name="TextShape 2"/>
          <p:cNvSpPr txBox="1"/>
          <p:nvPr/>
        </p:nvSpPr>
        <p:spPr>
          <a:xfrm>
            <a:off x="4231080" y="652680"/>
            <a:ext cx="3432600" cy="425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97" strike="noStrike" cap="all">
                <a:solidFill>
                  <a:srgbClr val="4d6710"/>
                </a:solidFill>
                <a:latin typeface="Tenorite Bold"/>
              </a:rPr>
              <a:t>Large Volume Dataset Optimizations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66" name="TextShape 3"/>
          <p:cNvSpPr txBox="1"/>
          <p:nvPr/>
        </p:nvSpPr>
        <p:spPr>
          <a:xfrm>
            <a:off x="4231080" y="1032480"/>
            <a:ext cx="3432600" cy="137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1600" spc="97" strike="noStrike">
                <a:solidFill>
                  <a:srgbClr val="000000"/>
                </a:solidFill>
                <a:latin typeface="Tenorite"/>
              </a:rPr>
              <a:t>Wildefire dataset : </a:t>
            </a:r>
            <a:br/>
            <a:r>
              <a:rPr b="0" lang="en-US" sz="1600" spc="97" strike="noStrike">
                <a:solidFill>
                  <a:srgbClr val="000000"/>
                </a:solidFill>
                <a:latin typeface="Tenorite"/>
              </a:rPr>
              <a:t>SQLite -&gt; Json -&gt; parquet</a:t>
            </a: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1600" spc="97" strike="noStrike">
                <a:solidFill>
                  <a:srgbClr val="000000"/>
                </a:solidFill>
                <a:latin typeface="Tenorite"/>
              </a:rPr>
              <a:t>Weather dataset : </a:t>
            </a:r>
            <a:br/>
            <a:r>
              <a:rPr b="0" lang="en-US" sz="1600" spc="97" strike="noStrike">
                <a:solidFill>
                  <a:srgbClr val="000000"/>
                </a:solidFill>
                <a:latin typeface="Tenorite"/>
              </a:rPr>
              <a:t>Online API -&gt; csv -&gt;parquet</a:t>
            </a: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67" name="TextShape 4"/>
          <p:cNvSpPr txBox="1"/>
          <p:nvPr/>
        </p:nvSpPr>
        <p:spPr>
          <a:xfrm>
            <a:off x="8203320" y="652680"/>
            <a:ext cx="3501000" cy="425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97" strike="noStrike" cap="all">
                <a:solidFill>
                  <a:srgbClr val="4d6710"/>
                </a:solidFill>
                <a:latin typeface="Tenorite Bold"/>
              </a:rPr>
              <a:t>Github &amp; Software DEV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68" name="TextShape 5"/>
          <p:cNvSpPr txBox="1"/>
          <p:nvPr/>
        </p:nvSpPr>
        <p:spPr>
          <a:xfrm>
            <a:off x="8203320" y="1032480"/>
            <a:ext cx="3432600" cy="137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1600" spc="97" strike="noStrike">
                <a:solidFill>
                  <a:srgbClr val="000000"/>
                </a:solidFill>
                <a:latin typeface="Tenorite"/>
              </a:rPr>
              <a:t>- Pair programming,</a:t>
            </a: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1600" spc="97" strike="noStrike">
                <a:solidFill>
                  <a:srgbClr val="000000"/>
                </a:solidFill>
                <a:latin typeface="Tenorite"/>
              </a:rPr>
              <a:t>- Individual branches instead of feature branches enabled easier merges</a:t>
            </a: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69" name="TextShape 6"/>
          <p:cNvSpPr txBox="1"/>
          <p:nvPr/>
        </p:nvSpPr>
        <p:spPr>
          <a:xfrm>
            <a:off x="4231080" y="2497680"/>
            <a:ext cx="3432600" cy="428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97" strike="noStrike" cap="all">
                <a:solidFill>
                  <a:srgbClr val="4d6710"/>
                </a:solidFill>
                <a:latin typeface="Tenorite Bold"/>
              </a:rPr>
              <a:t>Zeppelin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70" name="TextShape 7"/>
          <p:cNvSpPr txBox="1"/>
          <p:nvPr/>
        </p:nvSpPr>
        <p:spPr>
          <a:xfrm>
            <a:off x="4231080" y="2879640"/>
            <a:ext cx="3432600" cy="960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1600" spc="97" strike="noStrike">
                <a:solidFill>
                  <a:srgbClr val="000000"/>
                </a:solidFill>
                <a:latin typeface="Tenorite"/>
              </a:rPr>
              <a:t>switched to Linux system to build Zeppelin from source as current build required specific  versioning</a:t>
            </a: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71" name="TextShape 8"/>
          <p:cNvSpPr txBox="1"/>
          <p:nvPr/>
        </p:nvSpPr>
        <p:spPr>
          <a:xfrm>
            <a:off x="8203320" y="2620440"/>
            <a:ext cx="3432600" cy="428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97" strike="noStrike" cap="all">
                <a:solidFill>
                  <a:srgbClr val="4d6710"/>
                </a:solidFill>
                <a:latin typeface="Tenorite Bold"/>
              </a:rPr>
              <a:t>UDF (Normalization)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72" name="TextShape 9"/>
          <p:cNvSpPr txBox="1"/>
          <p:nvPr/>
        </p:nvSpPr>
        <p:spPr>
          <a:xfrm>
            <a:off x="8203320" y="3002400"/>
            <a:ext cx="3432600" cy="1935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1600" spc="97" strike="noStrike">
                <a:solidFill>
                  <a:srgbClr val="000000"/>
                </a:solidFill>
                <a:latin typeface="Tenorite"/>
              </a:rPr>
              <a:t>- UDFs are useful for normalizing column data</a:t>
            </a: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1600" spc="97" strike="noStrike">
                <a:solidFill>
                  <a:srgbClr val="000000"/>
                </a:solidFill>
                <a:latin typeface="Tenorite"/>
              </a:rPr>
              <a:t>- Brandon’s Arson UDF normalizing arson per population</a:t>
            </a: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1600" spc="97" strike="noStrike">
                <a:solidFill>
                  <a:srgbClr val="000000"/>
                </a:solidFill>
                <a:latin typeface="Tenorite"/>
              </a:rPr>
              <a:t>- Yueqi’s multiple UDFs normalized columnar data for her ML models</a:t>
            </a: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73" name="TextShape 10"/>
          <p:cNvSpPr txBox="1"/>
          <p:nvPr/>
        </p:nvSpPr>
        <p:spPr>
          <a:xfrm>
            <a:off x="4231080" y="4325400"/>
            <a:ext cx="3432600" cy="428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97" strike="noStrike" cap="all">
                <a:solidFill>
                  <a:srgbClr val="4d6710"/>
                </a:solidFill>
                <a:latin typeface="Tenorite Bold"/>
              </a:rPr>
              <a:t>cross-build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74" name="TextShape 11"/>
          <p:cNvSpPr txBox="1"/>
          <p:nvPr/>
        </p:nvSpPr>
        <p:spPr>
          <a:xfrm>
            <a:off x="4231080" y="4663440"/>
            <a:ext cx="3541320" cy="1450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1600" spc="97" strike="noStrike">
                <a:solidFill>
                  <a:srgbClr val="000000"/>
                </a:solidFill>
                <a:latin typeface="Tenorite"/>
              </a:rPr>
              <a:t>Crossbuild enabled sharing objects and data between Scala JVM and Scala.js (node) compilers</a:t>
            </a: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75" name="TextShape 1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200" spc="97" strike="noStrike">
                <a:solidFill>
                  <a:srgbClr val="3b3838"/>
                </a:solidFill>
                <a:latin typeface="Tenorite"/>
              </a:rPr>
              <a:t>2022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976" name="TextShape 13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97" strike="noStrike" cap="all">
                <a:solidFill>
                  <a:srgbClr val="3b3838"/>
                </a:solidFill>
                <a:latin typeface="Tenorite Bold"/>
              </a:rPr>
              <a:t>wildfire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977" name="TextShape 1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97" strike="noStrike">
                <a:solidFill>
                  <a:srgbClr val="3b3838"/>
                </a:solidFill>
                <a:latin typeface="Tenorite"/>
              </a:rPr>
              <a:t>2</a:t>
            </a:r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TextShape 1"/>
          <p:cNvSpPr txBox="1"/>
          <p:nvPr/>
        </p:nvSpPr>
        <p:spPr>
          <a:xfrm>
            <a:off x="6400800" y="274320"/>
            <a:ext cx="3412800" cy="997920"/>
          </a:xfrm>
          <a:prstGeom prst="rect">
            <a:avLst/>
          </a:prstGeom>
          <a:noFill/>
          <a:ln w="28440">
            <a:solidFill>
              <a:srgbClr val="476977"/>
            </a:solidFill>
            <a:round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2400" spc="97" strike="noStrike" cap="all">
                <a:solidFill>
                  <a:srgbClr val="476977"/>
                </a:solidFill>
                <a:latin typeface="Tenorite Bold"/>
              </a:rPr>
              <a:t>Stage 3 visualization</a:t>
            </a:r>
            <a:endParaRPr b="0" lang="en-US" sz="24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79" name="TextShape 2"/>
          <p:cNvSpPr txBox="1"/>
          <p:nvPr/>
        </p:nvSpPr>
        <p:spPr>
          <a:xfrm>
            <a:off x="6964560" y="4786560"/>
            <a:ext cx="3126240" cy="428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97" strike="noStrike" cap="all">
                <a:solidFill>
                  <a:srgbClr val="4d6710"/>
                </a:solidFill>
                <a:latin typeface="Tenorite Bold"/>
              </a:rPr>
              <a:t>Heat map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80" name="TextShape 3"/>
          <p:cNvSpPr txBox="1"/>
          <p:nvPr/>
        </p:nvSpPr>
        <p:spPr>
          <a:xfrm>
            <a:off x="6492240" y="5091840"/>
            <a:ext cx="3126240" cy="1258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1600" spc="97" strike="noStrike">
                <a:solidFill>
                  <a:srgbClr val="000000"/>
                </a:solidFill>
                <a:latin typeface="Tenorite"/>
              </a:rPr>
              <a:t>Distribution of class G fires across United States</a:t>
            </a: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81" name="TextShape 4"/>
          <p:cNvSpPr txBox="1"/>
          <p:nvPr/>
        </p:nvSpPr>
        <p:spPr>
          <a:xfrm>
            <a:off x="6860520" y="1454760"/>
            <a:ext cx="3281040" cy="428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97" strike="noStrike" cap="all">
                <a:solidFill>
                  <a:srgbClr val="4d6710"/>
                </a:solidFill>
                <a:latin typeface="Tenorite Bold"/>
              </a:rPr>
              <a:t>Zeppelin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82" name="TextShape 5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200" spc="97" strike="noStrike">
                <a:solidFill>
                  <a:srgbClr val="808080"/>
                </a:solidFill>
                <a:latin typeface="Tenorite"/>
              </a:rPr>
              <a:t>2022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983" name="TextShape 6"/>
          <p:cNvSpPr txBox="1"/>
          <p:nvPr/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97" strike="noStrike" cap="all">
                <a:solidFill>
                  <a:srgbClr val="3b3838"/>
                </a:solidFill>
                <a:latin typeface="Tenorite Bold"/>
              </a:rPr>
              <a:t>wildfire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984" name="TextShape 7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97" strike="noStrike">
                <a:solidFill>
                  <a:srgbClr val="3b3838"/>
                </a:solidFill>
                <a:latin typeface="Tenorite"/>
              </a:rPr>
              <a:t>2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985" name="TextShape 8"/>
          <p:cNvSpPr txBox="1"/>
          <p:nvPr/>
        </p:nvSpPr>
        <p:spPr>
          <a:xfrm>
            <a:off x="6383520" y="1758960"/>
            <a:ext cx="3126240" cy="1258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1600" spc="97" strike="noStrike">
                <a:solidFill>
                  <a:srgbClr val="000000"/>
                </a:solidFill>
                <a:latin typeface="Tenorite"/>
              </a:rPr>
              <a:t>Quickly generate visualizations for queries with simple z.show()</a:t>
            </a: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86" name="TextShape 9"/>
          <p:cNvSpPr txBox="1"/>
          <p:nvPr/>
        </p:nvSpPr>
        <p:spPr>
          <a:xfrm>
            <a:off x="7223760" y="2954880"/>
            <a:ext cx="3281040" cy="428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97" strike="noStrike" cap="all">
                <a:solidFill>
                  <a:srgbClr val="4d6710"/>
                </a:solidFill>
                <a:latin typeface="Tenorite Bold"/>
              </a:rPr>
              <a:t>D3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87" name="TextShape 10"/>
          <p:cNvSpPr txBox="1"/>
          <p:nvPr/>
        </p:nvSpPr>
        <p:spPr>
          <a:xfrm>
            <a:off x="6383520" y="3291840"/>
            <a:ext cx="3400560" cy="1258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1600" spc="97" strike="noStrike">
                <a:solidFill>
                  <a:srgbClr val="000000"/>
                </a:solidFill>
                <a:latin typeface="Tenorite"/>
              </a:rPr>
              <a:t>Prebaked templates, also enables realtime visualizations if you implement Spark Streaming</a:t>
            </a: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88" name="Line 11"/>
          <p:cNvSpPr/>
          <p:nvPr/>
        </p:nvSpPr>
        <p:spPr>
          <a:xfrm>
            <a:off x="6035040" y="4937760"/>
            <a:ext cx="3200400" cy="1188720"/>
          </a:xfrm>
          <a:prstGeom prst="line">
            <a:avLst/>
          </a:prstGeom>
          <a:ln w="914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9" name="Line 12"/>
          <p:cNvSpPr/>
          <p:nvPr/>
        </p:nvSpPr>
        <p:spPr>
          <a:xfrm flipH="1">
            <a:off x="6309360" y="4937760"/>
            <a:ext cx="3017520" cy="1188720"/>
          </a:xfrm>
          <a:prstGeom prst="line">
            <a:avLst/>
          </a:prstGeom>
          <a:ln w="914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990" name="Picture Placeholder 20_0" descr="Close up of green grass"/>
          <p:cNvPicPr/>
          <p:nvPr/>
        </p:nvPicPr>
        <p:blipFill>
          <a:blip r:embed="rId1"/>
          <a:stretch/>
        </p:blipFill>
        <p:spPr>
          <a:xfrm>
            <a:off x="0" y="360"/>
            <a:ext cx="5507640" cy="6857640"/>
          </a:xfrm>
          <a:prstGeom prst="rect">
            <a:avLst/>
          </a:prstGeom>
          <a:ln>
            <a:noFill/>
          </a:ln>
        </p:spPr>
      </p:pic>
      <p:pic>
        <p:nvPicPr>
          <p:cNvPr id="991" name="" descr=""/>
          <p:cNvPicPr/>
          <p:nvPr/>
        </p:nvPicPr>
        <p:blipFill>
          <a:blip r:embed="rId2"/>
          <a:stretch/>
        </p:blipFill>
        <p:spPr>
          <a:xfrm>
            <a:off x="314640" y="1371600"/>
            <a:ext cx="5628960" cy="4609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Picture Placeholder 15" descr="A picture containing grass, sky, outdoor, field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993" name="TextShape 1"/>
          <p:cNvSpPr txBox="1"/>
          <p:nvPr/>
        </p:nvSpPr>
        <p:spPr>
          <a:xfrm>
            <a:off x="0" y="2303640"/>
            <a:ext cx="12191760" cy="4491000"/>
          </a:xfrm>
          <a:prstGeom prst="rect">
            <a:avLst/>
          </a:prstGeom>
          <a:solidFill>
            <a:srgbClr val="354021">
              <a:alpha val="55000"/>
            </a:srgbClr>
          </a:solidFill>
          <a:ln>
            <a:noFill/>
          </a:ln>
        </p:spPr>
        <p:txBody>
          <a:bodyPr lIns="3657600" rIns="3657600" tIns="182880" bIns="45000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97" strike="noStrike" cap="all">
                <a:solidFill>
                  <a:srgbClr val="9acf21"/>
                </a:solidFill>
                <a:latin typeface="Tenorite Bold"/>
              </a:rPr>
              <a:t>Thank you</a:t>
            </a:r>
            <a:endParaRPr b="0" lang="en-US" sz="60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994" name="CustomShape 2"/>
          <p:cNvSpPr/>
          <p:nvPr/>
        </p:nvSpPr>
        <p:spPr>
          <a:xfrm>
            <a:off x="0" y="79200"/>
            <a:ext cx="12191760" cy="2366280"/>
          </a:xfrm>
          <a:prstGeom prst="rect">
            <a:avLst/>
          </a:prstGeom>
          <a:solidFill>
            <a:srgbClr val="354021">
              <a:alpha val="55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5" name="CustomShape 3"/>
          <p:cNvSpPr/>
          <p:nvPr/>
        </p:nvSpPr>
        <p:spPr>
          <a:xfrm>
            <a:off x="3258720" y="2240640"/>
            <a:ext cx="5674320" cy="1486800"/>
          </a:xfrm>
          <a:prstGeom prst="rect">
            <a:avLst/>
          </a:prstGeom>
          <a:noFill/>
          <a:ln w="38160">
            <a:solidFill>
              <a:srgbClr val="9acf21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Picture Placeholder 33" descr="A picture containing grass, outdoor, nature, field, sunset"/>
          <p:cNvPicPr/>
          <p:nvPr/>
        </p:nvPicPr>
        <p:blipFill>
          <a:blip r:embed="rId1"/>
          <a:stretch/>
        </p:blipFill>
        <p:spPr>
          <a:xfrm>
            <a:off x="5040" y="0"/>
            <a:ext cx="6771960" cy="6857640"/>
          </a:xfrm>
          <a:prstGeom prst="rect">
            <a:avLst/>
          </a:prstGeom>
          <a:ln>
            <a:noFill/>
          </a:ln>
        </p:spPr>
      </p:pic>
      <p:sp>
        <p:nvSpPr>
          <p:cNvPr id="798" name="TextShape 1"/>
          <p:cNvSpPr txBox="1"/>
          <p:nvPr/>
        </p:nvSpPr>
        <p:spPr>
          <a:xfrm>
            <a:off x="1854360" y="1246320"/>
            <a:ext cx="2973600" cy="640440"/>
          </a:xfrm>
          <a:prstGeom prst="rect">
            <a:avLst/>
          </a:prstGeom>
          <a:gradFill rotWithShape="0">
            <a:gsLst>
              <a:gs pos="50000">
                <a:srgbClr val="9acf21">
                  <a:alpha val="10196"/>
                </a:srgbClr>
              </a:gs>
              <a:gs pos="100000">
                <a:srgbClr val="9acf21">
                  <a:alpha val="10196"/>
                </a:srgbClr>
              </a:gs>
            </a:gsLst>
            <a:lin ang="0"/>
          </a:gradFill>
          <a:ln w="28440">
            <a:solidFill>
              <a:srgbClr val="ffffff"/>
            </a:solidFill>
            <a:round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2400" spc="97" strike="noStrike" cap="all">
                <a:solidFill>
                  <a:srgbClr val="ffffff"/>
                </a:solidFill>
                <a:latin typeface="Tenorite Bold"/>
              </a:rPr>
              <a:t>Stage 0 data </a:t>
            </a:r>
            <a:endParaRPr b="0" lang="en-US" sz="24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799" name="TextShape 2"/>
          <p:cNvSpPr txBox="1"/>
          <p:nvPr/>
        </p:nvSpPr>
        <p:spPr>
          <a:xfrm>
            <a:off x="838080" y="6356520"/>
            <a:ext cx="159048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200" spc="97" strike="noStrike">
                <a:solidFill>
                  <a:srgbClr val="808080"/>
                </a:solidFill>
                <a:latin typeface="Tenorite"/>
              </a:rPr>
              <a:t>2022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800" name="TextShape 3"/>
          <p:cNvSpPr txBox="1"/>
          <p:nvPr/>
        </p:nvSpPr>
        <p:spPr>
          <a:xfrm>
            <a:off x="647352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97" strike="noStrike" cap="all">
                <a:solidFill>
                  <a:srgbClr val="3b3838"/>
                </a:solidFill>
                <a:latin typeface="Tenorite Bold"/>
              </a:rPr>
              <a:t>wildfire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801" name="TextShape 4"/>
          <p:cNvSpPr txBox="1"/>
          <p:nvPr/>
        </p:nvSpPr>
        <p:spPr>
          <a:xfrm>
            <a:off x="9791640" y="6356520"/>
            <a:ext cx="156168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97" strike="noStrike">
                <a:solidFill>
                  <a:srgbClr val="3b3838"/>
                </a:solidFill>
                <a:latin typeface="Tenorite"/>
              </a:rPr>
              <a:t>2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802" name="CustomShape 5"/>
          <p:cNvSpPr/>
          <p:nvPr/>
        </p:nvSpPr>
        <p:spPr>
          <a:xfrm>
            <a:off x="3370680" y="-4320"/>
            <a:ext cx="3376440" cy="6857640"/>
          </a:xfrm>
          <a:custGeom>
            <a:avLst/>
            <a:gdLst/>
            <a:ahLst/>
            <a:rect l="l" t="t" r="r" b="b"/>
            <a:pathLst>
              <a:path w="3376958" h="6858000">
                <a:moveTo>
                  <a:pt x="607" y="0"/>
                </a:moveTo>
                <a:lnTo>
                  <a:pt x="3376958" y="0"/>
                </a:lnTo>
                <a:cubicBezTo>
                  <a:pt x="3373329" y="2286000"/>
                  <a:pt x="3369701" y="4572000"/>
                  <a:pt x="3366072" y="6858000"/>
                </a:cubicBezTo>
                <a:lnTo>
                  <a:pt x="607" y="6858000"/>
                </a:lnTo>
                <a:cubicBezTo>
                  <a:pt x="474" y="5044440"/>
                  <a:pt x="342" y="3230880"/>
                  <a:pt x="209" y="1417320"/>
                </a:cubicBezTo>
                <a:cubicBezTo>
                  <a:pt x="-1127" y="1400810"/>
                  <a:pt x="1470803" y="1409700"/>
                  <a:pt x="1448009" y="1417320"/>
                </a:cubicBezTo>
                <a:cubicBezTo>
                  <a:pt x="1444199" y="1253490"/>
                  <a:pt x="1453023" y="1028700"/>
                  <a:pt x="1440389" y="822960"/>
                </a:cubicBezTo>
                <a:lnTo>
                  <a:pt x="7829" y="822960"/>
                </a:lnTo>
                <a:cubicBezTo>
                  <a:pt x="4085" y="533400"/>
                  <a:pt x="-1933" y="316230"/>
                  <a:pt x="607" y="0"/>
                </a:cubicBezTo>
                <a:close/>
              </a:path>
            </a:pathLst>
          </a:custGeom>
          <a:solidFill>
            <a:srgbClr val="9acf21">
              <a:alpha val="1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3" name="CustomShape 6"/>
          <p:cNvSpPr/>
          <p:nvPr/>
        </p:nvSpPr>
        <p:spPr>
          <a:xfrm>
            <a:off x="7351920" y="793440"/>
            <a:ext cx="4449600" cy="593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enorite"/>
              </a:rPr>
              <a:t>Converting file sizes / compression / optimization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enorite"/>
              </a:rPr>
              <a:t>800MB kaggle sqlite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enorite"/>
              </a:rPr>
              <a:t>  </a:t>
            </a:r>
            <a:r>
              <a:rPr b="0" lang="en-US" sz="1600" spc="-1" strike="noStrike">
                <a:solidFill>
                  <a:srgbClr val="000000"/>
                </a:solidFill>
                <a:latin typeface="Tenorite"/>
              </a:rPr>
              <a:t>- spark cant read sqlite, so export to json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enorite"/>
              </a:rPr>
              <a:t>2.6GB json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enorite"/>
              </a:rPr>
              <a:t>  </a:t>
            </a:r>
            <a:r>
              <a:rPr b="0" lang="en-US" sz="1600" spc="-1" strike="noStrike">
                <a:solidFill>
                  <a:srgbClr val="000000"/>
                </a:solidFill>
                <a:latin typeface="Tenorite"/>
              </a:rPr>
              <a:t>- able to import into spark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enorite"/>
              </a:rPr>
              <a:t>300MB json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enorite"/>
              </a:rPr>
              <a:t>  </a:t>
            </a:r>
            <a:r>
              <a:rPr b="0" lang="en-US" sz="1600" spc="-1" strike="noStrike">
                <a:solidFill>
                  <a:srgbClr val="000000"/>
                </a:solidFill>
                <a:latin typeface="Tenorite"/>
              </a:rPr>
              <a:t>- x8.66 reduction by selection : select only needed columns(targets/features)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enorite"/>
              </a:rPr>
              <a:t>45MB parquet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enorite"/>
              </a:rPr>
              <a:t>  </a:t>
            </a:r>
            <a:r>
              <a:rPr b="0" lang="en-US" sz="1600" spc="-1" strike="noStrike">
                <a:solidFill>
                  <a:srgbClr val="000000"/>
                </a:solidFill>
                <a:latin typeface="Tenorite"/>
              </a:rPr>
              <a:t>- x6.66 reduction by compression : parquet stores as compressed column instead of rows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enorite"/>
              </a:rPr>
              <a:t>The 45MB parquet file, WildfireAll.parquet is our final main working Wildfire dataset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enorite"/>
              </a:rPr>
              <a:t>The same method will be applied to generate a WeatherAll.parquet file from the Weather API we call via url &gt; save to csv &gt; load into spark and reduction by selection &gt; save as parquet reduction by compression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04" name="CustomShape 7"/>
          <p:cNvSpPr/>
          <p:nvPr/>
        </p:nvSpPr>
        <p:spPr>
          <a:xfrm>
            <a:off x="2192400" y="3133440"/>
            <a:ext cx="441936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Tenorite"/>
              </a:rPr>
              <a:t>Dataset optimization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Tenorite"/>
              </a:rPr>
              <a:t>Dataset selection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TextShape 1"/>
          <p:cNvSpPr txBox="1"/>
          <p:nvPr/>
        </p:nvSpPr>
        <p:spPr>
          <a:xfrm>
            <a:off x="838080" y="6356520"/>
            <a:ext cx="159048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200" spc="97" strike="noStrike">
                <a:solidFill>
                  <a:srgbClr val="3b3838"/>
                </a:solidFill>
                <a:latin typeface="Tenorite"/>
              </a:rPr>
              <a:t>20XX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806" name="TextShape 2"/>
          <p:cNvSpPr txBox="1"/>
          <p:nvPr/>
        </p:nvSpPr>
        <p:spPr>
          <a:xfrm>
            <a:off x="647352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97" strike="noStrike" cap="all">
                <a:solidFill>
                  <a:srgbClr val="808080"/>
                </a:solidFill>
                <a:latin typeface="Tenorite Bold"/>
              </a:rPr>
              <a:t>Pitch deck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807" name="TextShape 3"/>
          <p:cNvSpPr txBox="1"/>
          <p:nvPr/>
        </p:nvSpPr>
        <p:spPr>
          <a:xfrm>
            <a:off x="9791640" y="6356520"/>
            <a:ext cx="156168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DA012EF-2C04-4610-B959-FD32EED4475F}" type="slidenum">
              <a:rPr b="0" lang="en-US" sz="1200" spc="97" strike="noStrike">
                <a:solidFill>
                  <a:srgbClr val="808080"/>
                </a:solidFill>
                <a:latin typeface="Tenorite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808" name="CustomShape 4"/>
          <p:cNvSpPr/>
          <p:nvPr/>
        </p:nvSpPr>
        <p:spPr>
          <a:xfrm>
            <a:off x="462960" y="920520"/>
            <a:ext cx="6124320" cy="520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172b4d"/>
                </a:solidFill>
                <a:latin typeface="Tenorite Bold"/>
              </a:rPr>
              <a:t>== Attributes we’re looking for ==</a:t>
            </a:r>
            <a:br/>
            <a:r>
              <a:rPr b="0" lang="en-US" sz="1600" spc="-1" strike="noStrike">
                <a:solidFill>
                  <a:srgbClr val="172b4d"/>
                </a:solidFill>
                <a:latin typeface="Tenorite Bold"/>
              </a:rPr>
              <a:t>Lat, Lon, Time, Label (output/result)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172b4d"/>
                </a:solidFill>
                <a:latin typeface="Tenorite Bold"/>
              </a:rPr>
              <a:t>= Time field =</a:t>
            </a:r>
            <a:br/>
            <a:r>
              <a:rPr b="0" lang="en-US" sz="1600" spc="-1" strike="noStrike">
                <a:solidFill>
                  <a:srgbClr val="172b4d"/>
                </a:solidFill>
                <a:latin typeface="Tenorite Bold"/>
              </a:rPr>
              <a:t>- enable Spark Streaming</a:t>
            </a:r>
            <a:br/>
            <a:r>
              <a:rPr b="0" lang="en-US" sz="1600" spc="-1" strike="noStrike">
                <a:solidFill>
                  <a:srgbClr val="172b4d"/>
                </a:solidFill>
                <a:latin typeface="Tenorite Bold"/>
              </a:rPr>
              <a:t>- Timestamp field</a:t>
            </a:r>
            <a:br/>
            <a:r>
              <a:rPr b="0" lang="en-US" sz="1600" spc="-1" strike="noStrike">
                <a:solidFill>
                  <a:srgbClr val="172b4d"/>
                </a:solidFill>
                <a:latin typeface="Tenorite Bold"/>
              </a:rPr>
              <a:t>- Realtime (V in Velocity)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172b4d"/>
                </a:solidFill>
                <a:latin typeface="Tenorite Bold"/>
              </a:rPr>
              <a:t>- Spark Streaming data in to mimic RT</a:t>
            </a:r>
            <a:br/>
            <a:r>
              <a:rPr b="0" lang="en-US" sz="1600" spc="-1" strike="noStrike">
                <a:solidFill>
                  <a:srgbClr val="172b4d"/>
                </a:solidFill>
                <a:latin typeface="Tenorite Bold"/>
              </a:rPr>
              <a:t>= Geographic Coordinates field =</a:t>
            </a:r>
            <a:br/>
            <a:r>
              <a:rPr b="0" lang="en-US" sz="1600" spc="-1" strike="noStrike">
                <a:solidFill>
                  <a:srgbClr val="172b4d"/>
                </a:solidFill>
                <a:latin typeface="Tenorite Bold"/>
              </a:rPr>
              <a:t>- enables strong Visualization layer</a:t>
            </a:r>
            <a:br/>
            <a:r>
              <a:rPr b="0" lang="en-US" sz="1600" spc="-1" strike="noStrike">
                <a:solidFill>
                  <a:srgbClr val="172b4d"/>
                </a:solidFill>
                <a:latin typeface="Tenorite Bold"/>
              </a:rPr>
              <a:t>- Lat column</a:t>
            </a:r>
            <a:br/>
            <a:r>
              <a:rPr b="0" lang="en-US" sz="1600" spc="-1" strike="noStrike">
                <a:solidFill>
                  <a:srgbClr val="172b4d"/>
                </a:solidFill>
                <a:latin typeface="Tenorite Bold"/>
              </a:rPr>
              <a:t>- Lon column</a:t>
            </a:r>
            <a:br/>
            <a:r>
              <a:rPr b="0" lang="en-US" sz="1600" spc="-1" strike="noStrike">
                <a:solidFill>
                  <a:srgbClr val="172b4d"/>
                </a:solidFill>
                <a:latin typeface="Tenorite Bold"/>
              </a:rPr>
              <a:t>- Geographic Visualization plot</a:t>
            </a:r>
            <a:br/>
            <a:r>
              <a:rPr b="0" lang="en-US" sz="1600" spc="-1" strike="noStrike">
                <a:solidFill>
                  <a:srgbClr val="172b4d"/>
                </a:solidFill>
                <a:latin typeface="Tenorite Bold"/>
              </a:rPr>
              <a:t>= Label field =</a:t>
            </a:r>
            <a:br/>
            <a:r>
              <a:rPr b="0" lang="en-US" sz="1600" spc="-1" strike="noStrike">
                <a:solidFill>
                  <a:srgbClr val="172b4d"/>
                </a:solidFill>
                <a:latin typeface="Tenorite Bold"/>
              </a:rPr>
              <a:t>- enables ML and strong Analytical layer</a:t>
            </a:r>
            <a:br/>
            <a:r>
              <a:rPr b="0" lang="en-US" sz="1600" spc="-1" strike="noStrike">
                <a:solidFill>
                  <a:srgbClr val="172b4d"/>
                </a:solidFill>
                <a:latin typeface="Tenorite Bold"/>
              </a:rPr>
              <a:t>- Quantitative Output (y-value, dependent variable)</a:t>
            </a:r>
            <a:br/>
            <a:r>
              <a:rPr b="0" lang="en-US" sz="1600" spc="-1" strike="noStrike">
                <a:solidFill>
                  <a:srgbClr val="172b4d"/>
                </a:solidFill>
                <a:latin typeface="Tenorite Bold"/>
              </a:rPr>
              <a:t>= Features fields =</a:t>
            </a:r>
            <a:br/>
            <a:r>
              <a:rPr b="0" lang="en-US" sz="1600" spc="-1" strike="noStrike">
                <a:solidFill>
                  <a:srgbClr val="172b4d"/>
                </a:solidFill>
                <a:latin typeface="Tenorite Bold"/>
              </a:rPr>
              <a:t>- enables strong Analytical layer</a:t>
            </a:r>
            <a:br/>
            <a:r>
              <a:rPr b="0" lang="en-US" sz="1600" spc="-1" strike="noStrike">
                <a:solidFill>
                  <a:srgbClr val="172b4d"/>
                </a:solidFill>
                <a:latin typeface="Tenorite Bold"/>
              </a:rPr>
              <a:t>- CONNECTED WEATHER DATASET</a:t>
            </a:r>
            <a:br/>
            <a:r>
              <a:rPr b="0" lang="en-US" sz="1600" spc="-1" strike="noStrike">
                <a:solidFill>
                  <a:srgbClr val="172b4d"/>
                </a:solidFill>
                <a:latin typeface="Tenorite Bold"/>
              </a:rPr>
              <a:t>- many columns (x-values, independent variables)</a:t>
            </a:r>
            <a:br/>
            <a:r>
              <a:rPr b="0" lang="en-US" sz="1600" spc="-1" strike="noStrike">
                <a:solidFill>
                  <a:srgbClr val="172b4d"/>
                </a:solidFill>
                <a:latin typeface="Tenorite Bold"/>
              </a:rPr>
              <a:t>= Size =</a:t>
            </a:r>
            <a:br/>
            <a:r>
              <a:rPr b="0" lang="en-US" sz="1600" spc="-1" strike="noStrike">
                <a:solidFill>
                  <a:srgbClr val="172b4d"/>
                </a:solidFill>
                <a:latin typeface="Tenorite Bold"/>
              </a:rPr>
              <a:t>- enables Big Data Volume (100MB+)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809" name="Picture 25" descr=""/>
          <p:cNvPicPr/>
          <p:nvPr/>
        </p:nvPicPr>
        <p:blipFill>
          <a:blip r:embed="rId1"/>
          <a:srcRect l="45671" t="0" r="2640" b="2636"/>
          <a:stretch/>
        </p:blipFill>
        <p:spPr>
          <a:xfrm>
            <a:off x="6473520" y="0"/>
            <a:ext cx="5717880" cy="7207920"/>
          </a:xfrm>
          <a:prstGeom prst="rect">
            <a:avLst/>
          </a:prstGeom>
          <a:ln>
            <a:noFill/>
          </a:ln>
        </p:spPr>
      </p:pic>
      <p:sp>
        <p:nvSpPr>
          <p:cNvPr id="810" name="TextShape 5"/>
          <p:cNvSpPr txBox="1"/>
          <p:nvPr/>
        </p:nvSpPr>
        <p:spPr>
          <a:xfrm>
            <a:off x="7608960" y="1459080"/>
            <a:ext cx="4988880" cy="568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97" strike="noStrike">
                <a:solidFill>
                  <a:srgbClr val="ffffff"/>
                </a:solidFill>
                <a:latin typeface="Tenorite"/>
              </a:rPr>
              <a:t>What we look for in our data</a:t>
            </a:r>
            <a:endParaRPr b="0" lang="en-US" sz="20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1" name="Picture 4" descr=""/>
          <p:cNvPicPr/>
          <p:nvPr/>
        </p:nvPicPr>
        <p:blipFill>
          <a:blip r:embed="rId1"/>
          <a:stretch/>
        </p:blipFill>
        <p:spPr>
          <a:xfrm>
            <a:off x="0" y="-97200"/>
            <a:ext cx="12369600" cy="6954840"/>
          </a:xfrm>
          <a:prstGeom prst="rect">
            <a:avLst/>
          </a:prstGeom>
          <a:ln>
            <a:noFill/>
          </a:ln>
        </p:spPr>
      </p:pic>
      <p:sp>
        <p:nvSpPr>
          <p:cNvPr id="812" name="TextShape 1"/>
          <p:cNvSpPr txBox="1"/>
          <p:nvPr/>
        </p:nvSpPr>
        <p:spPr>
          <a:xfrm>
            <a:off x="1893240" y="1394280"/>
            <a:ext cx="2973600" cy="640440"/>
          </a:xfrm>
          <a:prstGeom prst="rect">
            <a:avLst/>
          </a:prstGeom>
          <a:gradFill rotWithShape="0">
            <a:gsLst>
              <a:gs pos="50000">
                <a:srgbClr val="9acf21">
                  <a:alpha val="10196"/>
                </a:srgbClr>
              </a:gs>
              <a:gs pos="100000">
                <a:srgbClr val="9acf21">
                  <a:alpha val="10196"/>
                </a:srgbClr>
              </a:gs>
            </a:gsLst>
            <a:lin ang="0"/>
          </a:gradFill>
          <a:ln w="28440">
            <a:solidFill>
              <a:srgbClr val="ffffff"/>
            </a:solidFill>
            <a:round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2400" spc="97" strike="noStrike" cap="all">
                <a:solidFill>
                  <a:srgbClr val="ffffff"/>
                </a:solidFill>
                <a:latin typeface="Tenorite Bold"/>
              </a:rPr>
              <a:t>Stage 1 query </a:t>
            </a:r>
            <a:endParaRPr b="0" lang="en-US" sz="24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813" name="TextShape 2"/>
          <p:cNvSpPr txBox="1"/>
          <p:nvPr/>
        </p:nvSpPr>
        <p:spPr>
          <a:xfrm>
            <a:off x="838080" y="6356520"/>
            <a:ext cx="159048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200" spc="97" strike="noStrike">
                <a:solidFill>
                  <a:srgbClr val="808080"/>
                </a:solidFill>
                <a:latin typeface="Tenorite"/>
              </a:rPr>
              <a:t>2022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814" name="TextShape 3"/>
          <p:cNvSpPr txBox="1"/>
          <p:nvPr/>
        </p:nvSpPr>
        <p:spPr>
          <a:xfrm>
            <a:off x="647352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97" strike="noStrike" cap="all">
                <a:solidFill>
                  <a:srgbClr val="3b3838"/>
                </a:solidFill>
                <a:latin typeface="Tenorite Bold"/>
              </a:rPr>
              <a:t>Pitch deck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815" name="TextShape 4"/>
          <p:cNvSpPr txBox="1"/>
          <p:nvPr/>
        </p:nvSpPr>
        <p:spPr>
          <a:xfrm>
            <a:off x="9791640" y="6356520"/>
            <a:ext cx="156168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US" sz="1200" spc="97" strike="noStrike">
                <a:solidFill>
                  <a:srgbClr val="3b3838"/>
                </a:solidFill>
                <a:latin typeface="Tenorite"/>
              </a:rPr>
              <a:t>2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816" name="CustomShape 5"/>
          <p:cNvSpPr/>
          <p:nvPr/>
        </p:nvSpPr>
        <p:spPr>
          <a:xfrm>
            <a:off x="3382920" y="0"/>
            <a:ext cx="3376440" cy="6857640"/>
          </a:xfrm>
          <a:custGeom>
            <a:avLst/>
            <a:gdLst/>
            <a:ahLst/>
            <a:rect l="l" t="t" r="r" b="b"/>
            <a:pathLst>
              <a:path w="3376958" h="6858000">
                <a:moveTo>
                  <a:pt x="607" y="0"/>
                </a:moveTo>
                <a:lnTo>
                  <a:pt x="3376958" y="0"/>
                </a:lnTo>
                <a:cubicBezTo>
                  <a:pt x="3373329" y="2286000"/>
                  <a:pt x="3369701" y="4572000"/>
                  <a:pt x="3366072" y="6858000"/>
                </a:cubicBezTo>
                <a:lnTo>
                  <a:pt x="607" y="6858000"/>
                </a:lnTo>
                <a:cubicBezTo>
                  <a:pt x="474" y="5044440"/>
                  <a:pt x="342" y="3230880"/>
                  <a:pt x="209" y="1417320"/>
                </a:cubicBezTo>
                <a:cubicBezTo>
                  <a:pt x="-1127" y="1400810"/>
                  <a:pt x="1470803" y="1409700"/>
                  <a:pt x="1448009" y="1417320"/>
                </a:cubicBezTo>
                <a:cubicBezTo>
                  <a:pt x="1444199" y="1253490"/>
                  <a:pt x="1453023" y="1028700"/>
                  <a:pt x="1440389" y="822960"/>
                </a:cubicBezTo>
                <a:lnTo>
                  <a:pt x="7829" y="822960"/>
                </a:lnTo>
                <a:cubicBezTo>
                  <a:pt x="4085" y="533400"/>
                  <a:pt x="-1933" y="316230"/>
                  <a:pt x="607" y="0"/>
                </a:cubicBezTo>
                <a:close/>
              </a:path>
            </a:pathLst>
          </a:custGeom>
          <a:solidFill>
            <a:srgbClr val="9acf21">
              <a:alpha val="1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7" name="CustomShape 6"/>
          <p:cNvSpPr/>
          <p:nvPr/>
        </p:nvSpPr>
        <p:spPr>
          <a:xfrm>
            <a:off x="1406520" y="3046320"/>
            <a:ext cx="4686480" cy="300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Tenorite"/>
              </a:rPr>
              <a:t>Class A - one-fourth acre or less;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Tenorite"/>
              </a:rPr>
              <a:t>Class B - more than one-fourth acre, but less than 10 acres;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Tenorite"/>
              </a:rPr>
              <a:t>Class C - 10 acres or more, but less than 100 acres;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Tenorite"/>
              </a:rPr>
              <a:t>Class D - 100 acres or more, but less than 300 acres;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Tenorite"/>
              </a:rPr>
              <a:t>Class E - 300 acres or more, but less than 1,000 acres;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Tenorite"/>
              </a:rPr>
              <a:t>Class F - 1,000 acres or more, but less than 5,000 acres;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Tenorite"/>
              </a:rPr>
              <a:t>Class G - 5,000 acres or more.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818" name="CustomShape 7"/>
          <p:cNvSpPr/>
          <p:nvPr/>
        </p:nvSpPr>
        <p:spPr>
          <a:xfrm>
            <a:off x="6760080" y="-97200"/>
            <a:ext cx="5609520" cy="6954840"/>
          </a:xfrm>
          <a:prstGeom prst="rect">
            <a:avLst/>
          </a:prstGeom>
          <a:solidFill>
            <a:srgbClr val="ffffff"/>
          </a:solidFill>
          <a:ln w="12600">
            <a:solidFill>
              <a:srgbClr val="cfdca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19" name="TextShape 8"/>
          <p:cNvSpPr txBox="1"/>
          <p:nvPr/>
        </p:nvSpPr>
        <p:spPr>
          <a:xfrm>
            <a:off x="7822080" y="3046320"/>
            <a:ext cx="3420720" cy="2218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1600" spc="97" strike="noStrike">
                <a:solidFill>
                  <a:srgbClr val="000000"/>
                </a:solidFill>
                <a:latin typeface="Tenorite"/>
              </a:rPr>
              <a:t>We want to find relationships between the geographic distribution, seasonal change, and cause of wildfires and their sizes, and further correlate the size classes with short-term and long-term weather conditions such as drought</a:t>
            </a: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820" name="TextShape 9"/>
          <p:cNvSpPr txBox="1"/>
          <p:nvPr/>
        </p:nvSpPr>
        <p:spPr>
          <a:xfrm>
            <a:off x="7822080" y="1206360"/>
            <a:ext cx="3420720" cy="1016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1600" spc="97" strike="noStrike">
                <a:solidFill>
                  <a:srgbClr val="000000"/>
                </a:solidFill>
                <a:latin typeface="Tenorite"/>
              </a:rPr>
              <a:t>Wildfire in US from 1992 to 2015</a:t>
            </a: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1600" spc="97" strike="noStrike">
                <a:solidFill>
                  <a:srgbClr val="000000"/>
                </a:solidFill>
                <a:latin typeface="Tenorite"/>
              </a:rPr>
              <a:t>Weather conditions during times of fire​</a:t>
            </a:r>
            <a:endParaRPr b="0" lang="en-US" sz="16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821" name="TextShape 10"/>
          <p:cNvSpPr txBox="1"/>
          <p:nvPr/>
        </p:nvSpPr>
        <p:spPr>
          <a:xfrm>
            <a:off x="7822080" y="826560"/>
            <a:ext cx="3420720" cy="425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97" strike="noStrike" cap="all">
                <a:solidFill>
                  <a:srgbClr val="476977"/>
                </a:solidFill>
                <a:latin typeface="Tenorite Bold"/>
              </a:rPr>
              <a:t>research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  <p:sp>
        <p:nvSpPr>
          <p:cNvPr id="822" name="TextShape 11"/>
          <p:cNvSpPr txBox="1"/>
          <p:nvPr/>
        </p:nvSpPr>
        <p:spPr>
          <a:xfrm>
            <a:off x="7822080" y="2666880"/>
            <a:ext cx="3420720" cy="425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97" strike="noStrike" cap="all">
                <a:solidFill>
                  <a:srgbClr val="476977"/>
                </a:solidFill>
                <a:latin typeface="Tenorite Bold"/>
              </a:rPr>
              <a:t>abstract</a:t>
            </a:r>
            <a:endParaRPr b="0" lang="en-US" sz="1800" spc="-1" strike="noStrike">
              <a:solidFill>
                <a:srgbClr val="000000"/>
              </a:solidFill>
              <a:latin typeface="Tenorite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TextShape 1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200" spc="97" strike="noStrike">
                <a:solidFill>
                  <a:srgbClr val="808080"/>
                </a:solidFill>
                <a:latin typeface="Tenorite"/>
              </a:rPr>
              <a:t>20XX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824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E060642-C273-4950-9E16-E89166B1F2F0}" type="slidenum">
              <a:rPr b="0" lang="en-US" sz="1200" spc="97" strike="noStrike">
                <a:solidFill>
                  <a:srgbClr val="808080"/>
                </a:solidFill>
                <a:latin typeface="Tenorite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825" name="CustomShape 3"/>
          <p:cNvSpPr/>
          <p:nvPr/>
        </p:nvSpPr>
        <p:spPr>
          <a:xfrm>
            <a:off x="5997960" y="300600"/>
            <a:ext cx="522468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Tenorite"/>
              </a:rPr>
              <a:t>Exploring the Dataset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826" name="CustomShape 4"/>
          <p:cNvSpPr/>
          <p:nvPr/>
        </p:nvSpPr>
        <p:spPr>
          <a:xfrm>
            <a:off x="5639760" y="1463040"/>
            <a:ext cx="5941080" cy="435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Tenorite"/>
              </a:rPr>
              <a:t>The original dataset</a:t>
            </a:r>
            <a:endParaRPr b="0" lang="en-US" sz="28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Tenorite"/>
              </a:rPr>
              <a:t>Purpose</a:t>
            </a:r>
            <a:endParaRPr b="0" lang="en-US" sz="28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Tenorite"/>
              </a:rPr>
              <a:t>Size</a:t>
            </a:r>
            <a:endParaRPr b="0" lang="en-US" sz="28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Tenorite"/>
              </a:rPr>
              <a:t>Pairing Down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Tenorite"/>
              </a:rPr>
              <a:t>Initial queries</a:t>
            </a:r>
            <a:endParaRPr b="0" lang="en-US" sz="28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Tenorite"/>
              </a:rPr>
              <a:t>Top 10 Causes of US Wildfires</a:t>
            </a:r>
            <a:endParaRPr b="0" lang="en-US" sz="28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Tenorite"/>
              </a:rPr>
              <a:t>Top 3 States with highest number of fires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827" name="Picture 9" descr="Chart&#10;&#10;Description automatically generated"/>
          <p:cNvPicPr/>
          <p:nvPr/>
        </p:nvPicPr>
        <p:blipFill>
          <a:blip r:embed="rId1"/>
          <a:stretch/>
        </p:blipFill>
        <p:spPr>
          <a:xfrm>
            <a:off x="0" y="596520"/>
            <a:ext cx="5511600" cy="5163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TextShape 1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200" spc="97" strike="noStrike">
                <a:solidFill>
                  <a:srgbClr val="808080"/>
                </a:solidFill>
                <a:latin typeface="Tenorite"/>
              </a:rPr>
              <a:t>20XX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829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1C4C983-0438-4E1D-8A75-908067AA1B93}" type="slidenum">
              <a:rPr b="0" lang="en-US" sz="1200" spc="97" strike="noStrike">
                <a:solidFill>
                  <a:srgbClr val="808080"/>
                </a:solidFill>
                <a:latin typeface="Tenorite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830" name="CustomShape 3"/>
          <p:cNvSpPr/>
          <p:nvPr/>
        </p:nvSpPr>
        <p:spPr>
          <a:xfrm>
            <a:off x="6985800" y="3296520"/>
            <a:ext cx="520596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Tenorite"/>
              </a:rPr>
              <a:t> </a:t>
            </a:r>
            <a:r>
              <a:rPr b="1" lang="en-US" sz="4000" spc="-1" strike="noStrike">
                <a:solidFill>
                  <a:srgbClr val="000000"/>
                </a:solidFill>
                <a:latin typeface="Tenorite"/>
              </a:rPr>
              <a:t>CA / GA / TX  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831" name="CustomShape 4"/>
          <p:cNvSpPr/>
          <p:nvPr/>
        </p:nvSpPr>
        <p:spPr>
          <a:xfrm>
            <a:off x="7126920" y="4188600"/>
            <a:ext cx="5064840" cy="179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Tenorite"/>
              </a:rPr>
              <a:t>Number of fires by class</a:t>
            </a:r>
            <a:endParaRPr b="0" lang="en-US" sz="28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Tenorite"/>
              </a:rPr>
              <a:t>B-Class Fires stand out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832" name="Picture 11" descr="A picture containing chart&#10;&#10;Description automatically generated"/>
          <p:cNvPicPr/>
          <p:nvPr/>
        </p:nvPicPr>
        <p:blipFill>
          <a:blip r:embed="rId1"/>
          <a:stretch/>
        </p:blipFill>
        <p:spPr>
          <a:xfrm>
            <a:off x="0" y="189000"/>
            <a:ext cx="6985440" cy="6356160"/>
          </a:xfrm>
          <a:prstGeom prst="rect">
            <a:avLst/>
          </a:prstGeom>
          <a:ln>
            <a:noFill/>
          </a:ln>
        </p:spPr>
      </p:pic>
      <p:sp>
        <p:nvSpPr>
          <p:cNvPr id="833" name="CustomShape 5"/>
          <p:cNvSpPr/>
          <p:nvPr/>
        </p:nvSpPr>
        <p:spPr>
          <a:xfrm>
            <a:off x="6985800" y="189000"/>
            <a:ext cx="2876400" cy="3018240"/>
          </a:xfrm>
          <a:prstGeom prst="rect">
            <a:avLst/>
          </a:prstGeom>
          <a:solidFill>
            <a:srgbClr val="649ed2"/>
          </a:solidFill>
          <a:ln w="12600">
            <a:solidFill>
              <a:srgbClr val="8599ac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US Fire Class Rankings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------------------------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A - 1/4th acre or less;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B - over 1/4th - 10 acres;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C - 10 - 100 acres;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D - 100 - 300 acres;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E - 300 - 1,000 acres;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F - 1,000 - 5,000 acres;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enorite"/>
              </a:rPr>
              <a:t>G - 5,000+ acres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TextShape 1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200" spc="97" strike="noStrike">
                <a:solidFill>
                  <a:srgbClr val="808080"/>
                </a:solidFill>
                <a:latin typeface="Tenorite"/>
              </a:rPr>
              <a:t>20XX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835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A96C9DD-699B-4109-8C2C-E2516CD85179}" type="slidenum">
              <a:rPr b="0" lang="en-US" sz="1200" spc="97" strike="noStrike">
                <a:solidFill>
                  <a:srgbClr val="808080"/>
                </a:solidFill>
                <a:latin typeface="Tenorite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836" name="CustomShape 3"/>
          <p:cNvSpPr/>
          <p:nvPr/>
        </p:nvSpPr>
        <p:spPr>
          <a:xfrm>
            <a:off x="7354440" y="229680"/>
            <a:ext cx="52246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Tenorite"/>
              </a:rPr>
              <a:t>CA/GA/TX 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837" name="CustomShape 4"/>
          <p:cNvSpPr/>
          <p:nvPr/>
        </p:nvSpPr>
        <p:spPr>
          <a:xfrm>
            <a:off x="7354440" y="937440"/>
            <a:ext cx="4837320" cy="179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Tenorite"/>
              </a:rPr>
              <a:t>B-Class By Cause</a:t>
            </a:r>
            <a:endParaRPr b="0" lang="en-US" sz="28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Tenorite"/>
              </a:rPr>
              <a:t>Arson 2</a:t>
            </a:r>
            <a:r>
              <a:rPr b="0" lang="en-US" sz="2800" spc="-1" strike="noStrike" baseline="30000">
                <a:solidFill>
                  <a:srgbClr val="000000"/>
                </a:solidFill>
                <a:latin typeface="Tenorite"/>
              </a:rPr>
              <a:t>nd</a:t>
            </a:r>
            <a:r>
              <a:rPr b="0" lang="en-US" sz="2800" spc="-1" strike="noStrike">
                <a:solidFill>
                  <a:srgbClr val="000000"/>
                </a:solidFill>
                <a:latin typeface="Tenorite"/>
              </a:rPr>
              <a:t> or 3</a:t>
            </a:r>
            <a:r>
              <a:rPr b="0" lang="en-US" sz="2800" spc="-1" strike="noStrike" baseline="30000">
                <a:solidFill>
                  <a:srgbClr val="000000"/>
                </a:solidFill>
                <a:latin typeface="Tenorite"/>
              </a:rPr>
              <a:t>rd</a:t>
            </a:r>
            <a:r>
              <a:rPr b="0" lang="en-US" sz="2800" spc="-1" strike="noStrike">
                <a:solidFill>
                  <a:srgbClr val="000000"/>
                </a:solidFill>
                <a:latin typeface="Tenorite"/>
              </a:rPr>
              <a:t>: CA/GA/TX</a:t>
            </a:r>
            <a:endParaRPr b="0" lang="en-US" sz="28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Tenorite"/>
              </a:rPr>
              <a:t>Highest potential Value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838" name="Picture 10" descr="Timeline&#10;&#10;Description automatically generated"/>
          <p:cNvPicPr/>
          <p:nvPr/>
        </p:nvPicPr>
        <p:blipFill>
          <a:blip r:embed="rId1"/>
          <a:stretch/>
        </p:blipFill>
        <p:spPr>
          <a:xfrm>
            <a:off x="0" y="0"/>
            <a:ext cx="7240320" cy="6857640"/>
          </a:xfrm>
          <a:prstGeom prst="rect">
            <a:avLst/>
          </a:prstGeom>
          <a:ln>
            <a:noFill/>
          </a:ln>
        </p:spPr>
      </p:pic>
      <p:sp>
        <p:nvSpPr>
          <p:cNvPr id="839" name="CustomShape 5"/>
          <p:cNvSpPr/>
          <p:nvPr/>
        </p:nvSpPr>
        <p:spPr>
          <a:xfrm>
            <a:off x="7238880" y="2357280"/>
            <a:ext cx="2742840" cy="4754160"/>
          </a:xfrm>
          <a:prstGeom prst="rect">
            <a:avLst/>
          </a:prstGeom>
          <a:solidFill>
            <a:srgbClr val="649ed2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latin typeface="JetBrains Mono"/>
              </a:rPr>
              <a:t>Key: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latin typeface="JetBrains Mono"/>
              </a:rPr>
              <a:t>1   :  Lightning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 u="sng">
                <a:uFillTx/>
                <a:latin typeface="JetBrains Mono"/>
              </a:rPr>
              <a:t>2   :  Equipment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latin typeface="JetBrains Mono"/>
              </a:rPr>
              <a:t>3   :  Smoking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latin typeface="JetBrains Mono"/>
              </a:rPr>
              <a:t>4   :  Campfire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 u="sng">
                <a:uFillTx/>
                <a:latin typeface="JetBrains Mono"/>
              </a:rPr>
              <a:t>5   :  Debris Burning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latin typeface="JetBrains Mono"/>
              </a:rPr>
              <a:t>6   :  Railroad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 u="sng">
                <a:uFillTx/>
                <a:latin typeface="JetBrains Mono"/>
              </a:rPr>
              <a:t>7   :  Arson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latin typeface="JetBrains Mono"/>
              </a:rPr>
              <a:t>8   :  Children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 u="sng">
                <a:uFillTx/>
                <a:latin typeface="JetBrains Mono"/>
              </a:rPr>
              <a:t>9   :  Misc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latin typeface="JetBrains Mono"/>
              </a:rPr>
              <a:t>10 :  Firework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latin typeface="JetBrains Mono"/>
              </a:rPr>
              <a:t>11 :  Powerline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latin typeface="JetBrains Mono"/>
              </a:rPr>
              <a:t>12 :  Structure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latin typeface="JetBrains Mono"/>
              </a:rPr>
              <a:t>13 :  Missing/Undefined</a:t>
            </a:r>
            <a:br/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CustomShape 1"/>
          <p:cNvSpPr/>
          <p:nvPr/>
        </p:nvSpPr>
        <p:spPr>
          <a:xfrm>
            <a:off x="9248400" y="0"/>
            <a:ext cx="2943000" cy="5101560"/>
          </a:xfrm>
          <a:prstGeom prst="rect">
            <a:avLst/>
          </a:prstGeom>
          <a:solidFill>
            <a:srgbClr val="b4d0e9"/>
          </a:solidFill>
          <a:ln w="12600">
            <a:solidFill>
              <a:srgbClr val="8599a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41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1200" spc="97" strike="noStrike">
                <a:solidFill>
                  <a:srgbClr val="808080"/>
                </a:solidFill>
                <a:latin typeface="Tenorite"/>
              </a:rPr>
              <a:t>20XX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842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B9247FD-5B63-4C46-8939-2D397FEA2C9C}" type="slidenum">
              <a:rPr b="0" lang="en-US" sz="1200" spc="97" strike="noStrike">
                <a:solidFill>
                  <a:srgbClr val="808080"/>
                </a:solidFill>
                <a:latin typeface="Tenorite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843" name="CustomShape 4"/>
          <p:cNvSpPr/>
          <p:nvPr/>
        </p:nvSpPr>
        <p:spPr>
          <a:xfrm>
            <a:off x="-117720" y="4802040"/>
            <a:ext cx="10750320" cy="350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Tenorite"/>
              </a:rPr>
              <a:t>Broadcast Join (Steps 1-2) : reduces costly shuffling operation</a:t>
            </a:r>
            <a:endParaRPr b="0" lang="en-US" sz="2800" spc="-1" strike="noStrike"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Tenorite"/>
              </a:rPr>
              <a:t>UDF Function (Steps 3-4) : creates a new column from a function of existing columns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844" name="Picture 5" descr="Text&#10;&#10;Description automatically generated"/>
          <p:cNvPicPr/>
          <p:nvPr/>
        </p:nvPicPr>
        <p:blipFill>
          <a:blip r:embed="rId1"/>
          <a:stretch/>
        </p:blipFill>
        <p:spPr>
          <a:xfrm>
            <a:off x="0" y="5040"/>
            <a:ext cx="9378720" cy="5103360"/>
          </a:xfrm>
          <a:prstGeom prst="rect">
            <a:avLst/>
          </a:prstGeom>
          <a:ln>
            <a:noFill/>
          </a:ln>
        </p:spPr>
      </p:pic>
      <p:sp>
        <p:nvSpPr>
          <p:cNvPr id="845" name="CustomShape 5"/>
          <p:cNvSpPr/>
          <p:nvPr/>
        </p:nvSpPr>
        <p:spPr>
          <a:xfrm>
            <a:off x="9056880" y="-272520"/>
            <a:ext cx="3152160" cy="667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lvl="1" marL="971640" indent="-51408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2400" spc="-1" strike="noStrike">
                <a:solidFill>
                  <a:srgbClr val="000000"/>
                </a:solidFill>
                <a:latin typeface="Tenorite"/>
              </a:rPr>
              <a:t>Broadcast small df with .broadcast()</a:t>
            </a:r>
            <a:endParaRPr b="0" lang="en-US" sz="2400" spc="-1" strike="noStrike">
              <a:latin typeface="Arial"/>
            </a:endParaRPr>
          </a:p>
          <a:p>
            <a:pPr lvl="1" marL="971640" indent="-51408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2400" spc="-1" strike="noStrike">
                <a:solidFill>
                  <a:srgbClr val="000000"/>
                </a:solidFill>
                <a:latin typeface="Tenorite"/>
              </a:rPr>
              <a:t>Join small and large df with .join()</a:t>
            </a:r>
            <a:endParaRPr b="0" lang="en-US" sz="2400" spc="-1" strike="noStrike">
              <a:latin typeface="Arial"/>
            </a:endParaRPr>
          </a:p>
          <a:p>
            <a:pPr lvl="1" marL="971640" indent="-51408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2400" spc="-1" strike="noStrike">
                <a:solidFill>
                  <a:srgbClr val="000000"/>
                </a:solidFill>
                <a:latin typeface="Tenorite"/>
              </a:rPr>
              <a:t>Create a UDF function with udf(function())</a:t>
            </a:r>
            <a:endParaRPr b="0" lang="en-US" sz="2400" spc="-1" strike="noStrike">
              <a:latin typeface="Arial"/>
            </a:endParaRPr>
          </a:p>
          <a:p>
            <a:pPr lvl="1" marL="971640" indent="-51408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2400" spc="-1" strike="noStrike">
                <a:solidFill>
                  <a:srgbClr val="000000"/>
                </a:solidFill>
                <a:latin typeface="Tenorite"/>
              </a:rPr>
              <a:t>Use UDF function with columns as arguments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Verdant pitch deck</Template>
  <TotalTime>1908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2022-02-23T17:57:07Z</dcterms:created>
  <dc:creator>joyceypeng@outlook.com</dc:creator>
  <dc:description/>
  <dc:language>en-US</dc:language>
  <cp:lastModifiedBy/>
  <dcterms:modified xsi:type="dcterms:W3CDTF">2022-02-25T14:52:20Z</dcterms:modified>
  <cp:revision>32</cp:revision>
  <dc:subject/>
  <dc:title>WILDFIRE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0x01010079F111ED35F8CC479449609E8A0923A6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23</vt:i4>
  </property>
</Properties>
</file>